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394" r:id="rId4"/>
    <p:sldId id="388" r:id="rId5"/>
    <p:sldId id="387" r:id="rId6"/>
    <p:sldId id="389" r:id="rId7"/>
    <p:sldId id="386" r:id="rId8"/>
    <p:sldId id="380" r:id="rId9"/>
    <p:sldId id="381" r:id="rId10"/>
    <p:sldId id="382" r:id="rId11"/>
    <p:sldId id="383" r:id="rId12"/>
    <p:sldId id="384" r:id="rId13"/>
    <p:sldId id="371" r:id="rId14"/>
    <p:sldId id="374" r:id="rId15"/>
    <p:sldId id="391" r:id="rId16"/>
    <p:sldId id="372" r:id="rId17"/>
    <p:sldId id="396" r:id="rId18"/>
    <p:sldId id="373" r:id="rId19"/>
    <p:sldId id="395" r:id="rId20"/>
    <p:sldId id="375" r:id="rId21"/>
    <p:sldId id="390" r:id="rId22"/>
    <p:sldId id="376" r:id="rId23"/>
    <p:sldId id="392" r:id="rId24"/>
    <p:sldId id="398" r:id="rId25"/>
    <p:sldId id="399" r:id="rId26"/>
    <p:sldId id="377" r:id="rId27"/>
    <p:sldId id="378" r:id="rId28"/>
    <p:sldId id="379" r:id="rId29"/>
    <p:sldId id="397" r:id="rId30"/>
    <p:sldId id="259" r:id="rId31"/>
    <p:sldId id="328" r:id="rId32"/>
    <p:sldId id="344" r:id="rId33"/>
    <p:sldId id="370" r:id="rId34"/>
    <p:sldId id="363" r:id="rId35"/>
    <p:sldId id="315" r:id="rId36"/>
  </p:sldIdLst>
  <p:sldSz cx="12192000" cy="6858000"/>
  <p:notesSz cx="6858000" cy="9144000"/>
  <p:embeddedFontLst>
    <p:embeddedFont>
      <p:font typeface="Hepta Slab Medium" pitchFamily="2" charset="77"/>
      <p:regular r:id="rId38"/>
    </p:embeddedFont>
    <p:embeddedFont>
      <p:font typeface="Nunito Light" panose="020F0302020204030204" pitchFamily="34" charset="0"/>
      <p:regular r:id="rId39"/>
      <p:italic r:id="rId40"/>
    </p:embeddedFont>
    <p:embeddedFont>
      <p:font typeface="Oswald" pitchFamily="2" charset="77"/>
      <p:regular r:id="rId41"/>
      <p:bold r:id="rId42"/>
    </p:embeddedFont>
    <p:embeddedFont>
      <p:font typeface="Oswald Medium" panose="020F0502020204030204" pitchFamily="3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6596"/>
  </p:normalViewPr>
  <p:slideViewPr>
    <p:cSldViewPr snapToGrid="0">
      <p:cViewPr varScale="1">
        <p:scale>
          <a:sx n="105" d="100"/>
          <a:sy n="105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9B424B68-95DD-C95E-9511-5300C3FD9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59CB88F8-9D83-8C47-47DC-6714102C9F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989AB38D-5CCC-F48B-6FF5-23083126DB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419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BDC12631-B6DC-7583-2EEA-033BB70EC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232124DC-8132-34F9-95F9-30BA8CF46B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9FF4DFE3-C1F8-F44C-13C2-838DFD8F63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2046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E5A7BE12-16F5-A355-8D50-FB891FB69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31A15E2F-FBFB-AFC7-61D5-FCF6A098C2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AFAE8E80-3F3E-3F8B-61DD-C40D599EBA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3623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49EDCADA-F964-DE36-2FB3-D3FD4DC19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79434786-5406-21CC-59F6-66844E2F72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8D953269-17B5-0970-C474-841704C6EF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5940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1DD96DD2-7237-24EC-3903-13CA1F9AB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DC1A4865-C601-D326-27F6-B5F93E969F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09575304-2F28-47E1-A873-6AE3DFADFA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4193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AA39AF4C-7B7A-F126-96BD-ABE9BCBED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562A745F-D888-9AFA-0012-E8D75881DE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- PERSONAL: Solo tu puedes usarla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- INTIMA, VULNERABLE: Comparte algo tuyo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¿Si cualquiera puede dar tu presentación, porqué la estás dando tu?</a:t>
            </a:r>
            <a:endParaRPr dirty="0"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40D40153-683B-C8D2-DFE6-DEB4D6929B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6324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3729A56B-2000-52EB-894E-79CA2406A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6CAAE237-0ADC-881D-6413-95110B0F35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6E81E242-A37B-B902-2ED2-733D77893B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9347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E08333CF-5C1E-4C8E-D7A1-09F3C2255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5B6FF962-26E0-D246-DE0F-F3168DE788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- PERSONAL: Solo tu puedes usarla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- INTIMA, VULNERABLE: Comparte algo tuyo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¿Si cualquiera puede dar tu presentación, porqué la estás dando tu?</a:t>
            </a:r>
            <a:endParaRPr dirty="0"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F74D644A-3A86-C792-11D1-7F0583F12E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7442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EAD2C615-0D6B-26F7-6473-972E4B550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427A3F1E-733F-165A-1613-6019954839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468188D0-0B13-A3C4-EE95-67A64C885A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1986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74ABEF6D-392B-925B-B3A7-4BF2D025A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79804D9C-FCE0-CD93-3B9D-73B675B1DA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- PERSONAL: Solo tu puedes usarla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- INTIMA, VULNERABLE: Comparte algo tuyo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¿Si cualquiera puede dar tu presentación, porqué la estás dando tu?</a:t>
            </a:r>
            <a:endParaRPr dirty="0"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DEC5B71F-4534-12F6-B3F1-7E0FC51DAC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9203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D34EA228-E688-5F63-5D8C-7A9AC2E51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A8C4517F-7B01-3A58-3BC9-B5BC1C4227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8049F10E-F5EF-C386-2748-545FD464C5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6966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CEC2F365-4DA3-DD4E-FA19-4D75EA42A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BA4B3182-EF76-9329-1638-E40CC3E9AC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- PERSONAL: Solo tu puedes usarla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- INTIMA, VULNERABLE: Comparte algo tuyo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¿Si cualquiera puede dar tu presentación, porqué la estás dando tu?</a:t>
            </a:r>
            <a:endParaRPr dirty="0"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BFE5DC59-BE36-CA24-797E-D50EF65AB2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2738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C5DB97E6-76FD-BF45-04BA-BE9A7CC4B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8DC4902E-5944-B2E0-96B2-700D8FFB8A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935CC4E6-382C-4F2A-7C87-DD655F2513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6398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450BD9A2-F5A6-5BB0-3E7E-7DB8FD12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F427E2D0-983B-BBE5-C538-062D439CEE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- PERSONAL: Solo tu puedes usarla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- INTIMA, VULNERABLE: Comparte algo tuyo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¿Si cualquiera puede dar tu presentación, porqué la estás dando tu?</a:t>
            </a:r>
            <a:endParaRPr dirty="0"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B8C02E35-63AD-B655-EFE3-BFC8E8CAB7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2729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AF0E9903-2AEF-7FC5-4E33-01CC04DB1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F0DAB708-3468-5AEF-8AC8-9CC3027DC7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4561507F-041D-C41E-F2D8-026B57CA3B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402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41FA976E-402E-AB9F-1907-D49160DFF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105720EA-3828-E8A1-05FA-438FF5F0DA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- PERSONAL: Solo tu puedes usarla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- INTIMA, VULNERABLE: Comparte algo tuyo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¿Si cualquiera puede dar tu presentación, porqué la estás dando tu?</a:t>
            </a:r>
            <a:endParaRPr dirty="0"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2967B184-2465-D760-1B1C-681B1BDABE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90480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7DB4F87E-2D7C-C4AD-E881-CF6D3F3F8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8A72AB13-3564-21F4-251E-04EECBF6C3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Yann </a:t>
            </a:r>
            <a:r>
              <a:rPr lang="en-US" dirty="0" err="1"/>
              <a:t>Yvin</a:t>
            </a:r>
            <a:r>
              <a:rPr lang="en-US" dirty="0"/>
              <a:t>, Chris </a:t>
            </a:r>
            <a:r>
              <a:rPr lang="en-US" dirty="0" err="1"/>
              <a:t>Carpentier</a:t>
            </a:r>
            <a:r>
              <a:rPr lang="en-US" dirty="0"/>
              <a:t>, y Ennio Carota</a:t>
            </a:r>
            <a:endParaRPr lang="en-CL" dirty="0"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06D36335-56E1-889F-4A25-17DC9F7736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15873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8D3DC5AA-C1A9-8BE3-394D-57F00F1A1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79C89348-5A15-208D-3909-947D8CF632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9773CE39-E20A-F8FB-5B37-2AC9A8445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5461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943DBC3D-E0C4-F08E-019A-9CB4C55A3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0C7D79E3-3FBF-5F91-90AF-6EFF17C34B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D1BF18D5-D363-F898-D4BD-68603B3770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55630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50BB960D-D6A9-72F5-C09F-6215C5030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17704ED1-9CAE-A3AB-F399-9999AE815B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465158E4-29EF-76AA-661E-65AEDD897F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0359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294413EB-C0DB-133E-4EB0-0E4E63E16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F5EFB3A0-8672-927D-9844-5F19BCB0AE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FFF14DFE-9BDE-9A99-4350-2AA06C261B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21668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6637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s-ES_tradnl" dirty="0"/>
              <a:t>Spotify </a:t>
            </a:r>
            <a:r>
              <a:rPr lang="es-ES_tradnl" dirty="0" err="1"/>
              <a:t>Wrapped</a:t>
            </a:r>
            <a:r>
              <a:rPr lang="es-ES_tradnl" dirty="0"/>
              <a:t> </a:t>
            </a:r>
          </a:p>
          <a:p>
            <a:pPr marL="158750" indent="0">
              <a:buNone/>
            </a:pPr>
            <a:endParaRPr lang="es-ES_tradnl" dirty="0"/>
          </a:p>
          <a:p>
            <a:pPr marL="158750" indent="0">
              <a:buNone/>
            </a:pPr>
            <a:r>
              <a:rPr lang="es-ES_tradnl" dirty="0"/>
              <a:t>Es un tremendo proyecto, super interesante.</a:t>
            </a:r>
          </a:p>
          <a:p>
            <a:pPr marL="158750" indent="0">
              <a:buNone/>
            </a:pPr>
            <a:r>
              <a:rPr lang="es-ES_tradnl" dirty="0"/>
              <a:t>Genera una visibilidad de la marca muy grande</a:t>
            </a:r>
          </a:p>
          <a:p>
            <a:pPr marL="158750" indent="0">
              <a:buNone/>
            </a:pPr>
            <a:r>
              <a:rPr lang="es-ES_tradnl" dirty="0"/>
              <a:t>Es personal, individual.</a:t>
            </a:r>
          </a:p>
          <a:p>
            <a:pPr marL="158750" indent="0">
              <a:buNone/>
            </a:pPr>
            <a:r>
              <a:rPr lang="es-ES_tradnl" dirty="0"/>
              <a:t>Cuenta una historia.</a:t>
            </a:r>
          </a:p>
          <a:p>
            <a:pPr marL="158750" indent="0">
              <a:buNone/>
            </a:pPr>
            <a:r>
              <a:rPr lang="es-ES_tradnl" dirty="0"/>
              <a:t>Pone a la persona como el héroe de la historia.</a:t>
            </a:r>
          </a:p>
          <a:p>
            <a:pPr marL="158750" indent="0">
              <a:buNone/>
            </a:pPr>
            <a:r>
              <a:rPr lang="es-ES_tradnl" dirty="0"/>
              <a:t>Te permite aprender de ti mismo. Que increíble es eso.</a:t>
            </a:r>
          </a:p>
        </p:txBody>
      </p:sp>
    </p:spTree>
    <p:extLst>
      <p:ext uri="{BB962C8B-B14F-4D97-AF65-F5344CB8AC3E}">
        <p14:creationId xmlns:p14="http://schemas.microsoft.com/office/powerpoint/2010/main" val="37301354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9133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¿Qué pasó los últimos 5 años, pero en Chile?</a:t>
            </a:r>
          </a:p>
          <a:p>
            <a:r>
              <a:rPr lang="es-ES_tradnl" dirty="0"/>
              <a:t>(Marcar </a:t>
            </a:r>
            <a:r>
              <a:rPr lang="es-ES_tradnl" dirty="0" err="1"/>
              <a:t>tb</a:t>
            </a:r>
            <a:r>
              <a:rPr lang="es-ES_tradnl" dirty="0"/>
              <a:t> la pandemia)</a:t>
            </a:r>
          </a:p>
        </p:txBody>
      </p:sp>
    </p:spTree>
    <p:extLst>
      <p:ext uri="{BB962C8B-B14F-4D97-AF65-F5344CB8AC3E}">
        <p14:creationId xmlns:p14="http://schemas.microsoft.com/office/powerpoint/2010/main" val="8776999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5" name="Google Shape;4175;g281af922031_0_37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6" name="Google Shape;4176;g281af922031_0_37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4010571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E4C6DF50-DD58-9EB6-227D-FCBD91487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9508B639-9974-2583-F2B8-3E422E00F3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4B8CC642-626C-4C02-9D22-A684CBA5B0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2541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3CD6B924-5708-649B-5565-9B9748247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1E77CCCD-5F48-8CB8-FBDE-45EC8F057F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CEB26519-ABC7-E47D-5F6D-AA0E543509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1599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F192AD2D-918C-81D8-69DE-1D342D049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0A94F1CC-A357-0FC2-B4B7-C9048D125A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8CEC15E8-8C68-AEE8-26A3-5783285B69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8008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73A4DD15-701F-80A1-97E1-0AE49EB51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B0D6D927-8A26-EC97-266F-02D1FDD86E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F3B37062-3A08-BBDB-AC43-4A6A099DCE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5286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CB564700-BB00-2424-3FDF-B148F3498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9AEEAB0E-8AA6-CD66-C4A0-71F72EF3D7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AACCA98F-FBCC-FF32-7B28-C6AD5B23F9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3941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3BD7FD50-B0AB-4F6D-6EA8-3B9ACDB94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>
            <a:extLst>
              <a:ext uri="{FF2B5EF4-FFF2-40B4-BE49-F238E27FC236}">
                <a16:creationId xmlns:a16="http://schemas.microsoft.com/office/drawing/2014/main" id="{393739FB-A466-DA6C-4DEF-6EDEC44385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>
            <a:extLst>
              <a:ext uri="{FF2B5EF4-FFF2-40B4-BE49-F238E27FC236}">
                <a16:creationId xmlns:a16="http://schemas.microsoft.com/office/drawing/2014/main" id="{A1F04537-ACB7-A0BF-8D2E-9519FFC2DF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0443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4920800" cy="14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7"/>
          <p:cNvSpPr txBox="1">
            <a:spLocks noGrp="1"/>
          </p:cNvSpPr>
          <p:nvPr>
            <p:ph type="subTitle" idx="1"/>
          </p:nvPr>
        </p:nvSpPr>
        <p:spPr>
          <a:xfrm>
            <a:off x="960000" y="2384600"/>
            <a:ext cx="4920800" cy="26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66" name="Google Shape;366;p7"/>
          <p:cNvSpPr/>
          <p:nvPr/>
        </p:nvSpPr>
        <p:spPr>
          <a:xfrm>
            <a:off x="0" y="6138667"/>
            <a:ext cx="12192000" cy="72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748747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9"/>
          <p:cNvSpPr txBox="1">
            <a:spLocks noGrp="1"/>
          </p:cNvSpPr>
          <p:nvPr>
            <p:ph type="title"/>
          </p:nvPr>
        </p:nvSpPr>
        <p:spPr>
          <a:xfrm>
            <a:off x="950951" y="711433"/>
            <a:ext cx="4544800" cy="14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9"/>
          <p:cNvSpPr txBox="1">
            <a:spLocks noGrp="1"/>
          </p:cNvSpPr>
          <p:nvPr>
            <p:ph type="subTitle" idx="1"/>
          </p:nvPr>
        </p:nvSpPr>
        <p:spPr>
          <a:xfrm>
            <a:off x="950951" y="2060167"/>
            <a:ext cx="4544800" cy="1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9"/>
          <p:cNvSpPr/>
          <p:nvPr/>
        </p:nvSpPr>
        <p:spPr>
          <a:xfrm>
            <a:off x="0" y="6138667"/>
            <a:ext cx="12192000" cy="72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682224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0"/>
          <p:cNvSpPr>
            <a:spLocks noGrp="1"/>
          </p:cNvSpPr>
          <p:nvPr>
            <p:ph type="pic" idx="2"/>
          </p:nvPr>
        </p:nvSpPr>
        <p:spPr>
          <a:xfrm>
            <a:off x="-4401" y="0"/>
            <a:ext cx="122008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10"/>
          <p:cNvSpPr txBox="1">
            <a:spLocks noGrp="1"/>
          </p:cNvSpPr>
          <p:nvPr>
            <p:ph type="title"/>
          </p:nvPr>
        </p:nvSpPr>
        <p:spPr>
          <a:xfrm>
            <a:off x="950967" y="4283900"/>
            <a:ext cx="5766400" cy="1550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9021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23"/>
          <p:cNvSpPr txBox="1">
            <a:spLocks noGrp="1"/>
          </p:cNvSpPr>
          <p:nvPr>
            <p:ph type="subTitle" idx="1"/>
          </p:nvPr>
        </p:nvSpPr>
        <p:spPr>
          <a:xfrm>
            <a:off x="2033801" y="1888067"/>
            <a:ext cx="8124400" cy="34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17" name="Google Shape;1317;p23"/>
          <p:cNvSpPr txBox="1">
            <a:spLocks noGrp="1"/>
          </p:cNvSpPr>
          <p:nvPr>
            <p:ph type="title"/>
          </p:nvPr>
        </p:nvSpPr>
        <p:spPr>
          <a:xfrm>
            <a:off x="960001" y="593367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18" name="Google Shape;1318;p23"/>
          <p:cNvSpPr/>
          <p:nvPr/>
        </p:nvSpPr>
        <p:spPr>
          <a:xfrm>
            <a:off x="0" y="6429000"/>
            <a:ext cx="12192000" cy="43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19" name="Google Shape;1319;p23"/>
          <p:cNvGrpSpPr/>
          <p:nvPr/>
        </p:nvGrpSpPr>
        <p:grpSpPr>
          <a:xfrm>
            <a:off x="-5648037" y="6453953"/>
            <a:ext cx="23586663" cy="258892"/>
            <a:chOff x="-4236028" y="4840462"/>
            <a:chExt cx="17689997" cy="194169"/>
          </a:xfrm>
        </p:grpSpPr>
        <p:sp>
          <p:nvSpPr>
            <p:cNvPr id="1320" name="Google Shape;1320;p23"/>
            <p:cNvSpPr/>
            <p:nvPr/>
          </p:nvSpPr>
          <p:spPr>
            <a:xfrm>
              <a:off x="8479572" y="4840462"/>
              <a:ext cx="4974397" cy="194169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1" name="Google Shape;1321;p23"/>
            <p:cNvSpPr/>
            <p:nvPr/>
          </p:nvSpPr>
          <p:spPr>
            <a:xfrm>
              <a:off x="-4236028" y="4840462"/>
              <a:ext cx="4974397" cy="194169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22" name="Google Shape;1322;p23"/>
          <p:cNvGrpSpPr/>
          <p:nvPr/>
        </p:nvGrpSpPr>
        <p:grpSpPr>
          <a:xfrm>
            <a:off x="-3179077" y="2918486"/>
            <a:ext cx="17978745" cy="3634708"/>
            <a:chOff x="-2384307" y="2188862"/>
            <a:chExt cx="13484058" cy="2726031"/>
          </a:xfrm>
        </p:grpSpPr>
        <p:grpSp>
          <p:nvGrpSpPr>
            <p:cNvPr id="1323" name="Google Shape;1323;p23"/>
            <p:cNvGrpSpPr/>
            <p:nvPr/>
          </p:nvGrpSpPr>
          <p:grpSpPr>
            <a:xfrm rot="-5400000" flipH="1">
              <a:off x="9537654" y="3268279"/>
              <a:ext cx="545368" cy="2135575"/>
              <a:chOff x="1877900" y="2091175"/>
              <a:chExt cx="292000" cy="1143425"/>
            </a:xfrm>
          </p:grpSpPr>
          <p:sp>
            <p:nvSpPr>
              <p:cNvPr id="1324" name="Google Shape;1324;p23"/>
              <p:cNvSpPr/>
              <p:nvPr/>
            </p:nvSpPr>
            <p:spPr>
              <a:xfrm>
                <a:off x="1877900" y="2091175"/>
                <a:ext cx="291975" cy="11434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5737" extrusionOk="0">
                    <a:moveTo>
                      <a:pt x="1" y="1"/>
                    </a:moveTo>
                    <a:lnTo>
                      <a:pt x="1" y="45737"/>
                    </a:lnTo>
                    <a:lnTo>
                      <a:pt x="11678" y="45737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5" name="Google Shape;1325;p23"/>
              <p:cNvSpPr/>
              <p:nvPr/>
            </p:nvSpPr>
            <p:spPr>
              <a:xfrm>
                <a:off x="1877900" y="2165650"/>
                <a:ext cx="291950" cy="126100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5044" extrusionOk="0">
                    <a:moveTo>
                      <a:pt x="1" y="0"/>
                    </a:moveTo>
                    <a:lnTo>
                      <a:pt x="1" y="2312"/>
                    </a:lnTo>
                    <a:lnTo>
                      <a:pt x="1626" y="2312"/>
                    </a:lnTo>
                    <a:cubicBezTo>
                      <a:pt x="1223" y="2644"/>
                      <a:pt x="992" y="3029"/>
                      <a:pt x="992" y="3440"/>
                    </a:cubicBezTo>
                    <a:cubicBezTo>
                      <a:pt x="992" y="3861"/>
                      <a:pt x="1233" y="4001"/>
                      <a:pt x="1654" y="4001"/>
                    </a:cubicBezTo>
                    <a:cubicBezTo>
                      <a:pt x="2290" y="4001"/>
                      <a:pt x="3338" y="3680"/>
                      <a:pt x="4583" y="3525"/>
                    </a:cubicBezTo>
                    <a:lnTo>
                      <a:pt x="4583" y="3525"/>
                    </a:lnTo>
                    <a:cubicBezTo>
                      <a:pt x="4493" y="3926"/>
                      <a:pt x="4609" y="4351"/>
                      <a:pt x="4947" y="4670"/>
                    </a:cubicBezTo>
                    <a:cubicBezTo>
                      <a:pt x="5212" y="4919"/>
                      <a:pt x="5585" y="5043"/>
                      <a:pt x="5953" y="5043"/>
                    </a:cubicBezTo>
                    <a:cubicBezTo>
                      <a:pt x="6098" y="5043"/>
                      <a:pt x="6242" y="5024"/>
                      <a:pt x="6379" y="4986"/>
                    </a:cubicBezTo>
                    <a:cubicBezTo>
                      <a:pt x="7006" y="4809"/>
                      <a:pt x="7344" y="4158"/>
                      <a:pt x="7241" y="3544"/>
                    </a:cubicBezTo>
                    <a:lnTo>
                      <a:pt x="7241" y="3544"/>
                    </a:lnTo>
                    <a:cubicBezTo>
                      <a:pt x="8422" y="3705"/>
                      <a:pt x="9413" y="4002"/>
                      <a:pt x="10025" y="4002"/>
                    </a:cubicBezTo>
                    <a:cubicBezTo>
                      <a:pt x="10445" y="4002"/>
                      <a:pt x="10686" y="3862"/>
                      <a:pt x="10686" y="3441"/>
                    </a:cubicBezTo>
                    <a:cubicBezTo>
                      <a:pt x="10686" y="3030"/>
                      <a:pt x="10455" y="2645"/>
                      <a:pt x="10053" y="2313"/>
                    </a:cubicBezTo>
                    <a:lnTo>
                      <a:pt x="11677" y="2313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6" name="Google Shape;1326;p23"/>
              <p:cNvSpPr/>
              <p:nvPr/>
            </p:nvSpPr>
            <p:spPr>
              <a:xfrm>
                <a:off x="1913025" y="2306750"/>
                <a:ext cx="221800" cy="712250"/>
              </a:xfrm>
              <a:custGeom>
                <a:avLst/>
                <a:gdLst/>
                <a:ahLst/>
                <a:cxnLst/>
                <a:rect l="l" t="t" r="r" b="b"/>
                <a:pathLst>
                  <a:path w="8872" h="28490" extrusionOk="0">
                    <a:moveTo>
                      <a:pt x="253" y="0"/>
                    </a:moveTo>
                    <a:cubicBezTo>
                      <a:pt x="253" y="139"/>
                      <a:pt x="140" y="253"/>
                      <a:pt x="0" y="253"/>
                    </a:cubicBezTo>
                    <a:lnTo>
                      <a:pt x="0" y="28237"/>
                    </a:lnTo>
                    <a:cubicBezTo>
                      <a:pt x="139" y="28237"/>
                      <a:pt x="253" y="28349"/>
                      <a:pt x="253" y="28490"/>
                    </a:cubicBezTo>
                    <a:lnTo>
                      <a:pt x="8618" y="28490"/>
                    </a:lnTo>
                    <a:cubicBezTo>
                      <a:pt x="8618" y="28350"/>
                      <a:pt x="8731" y="28237"/>
                      <a:pt x="8869" y="28237"/>
                    </a:cubicBezTo>
                    <a:cubicBezTo>
                      <a:pt x="8870" y="28237"/>
                      <a:pt x="8871" y="28237"/>
                      <a:pt x="8871" y="28237"/>
                    </a:cubicBezTo>
                    <a:lnTo>
                      <a:pt x="8871" y="253"/>
                    </a:lnTo>
                    <a:cubicBezTo>
                      <a:pt x="8732" y="253"/>
                      <a:pt x="8618" y="141"/>
                      <a:pt x="86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7" name="Google Shape;1327;p23"/>
              <p:cNvSpPr/>
              <p:nvPr/>
            </p:nvSpPr>
            <p:spPr>
              <a:xfrm>
                <a:off x="1936250" y="2329400"/>
                <a:ext cx="175325" cy="666900"/>
              </a:xfrm>
              <a:custGeom>
                <a:avLst/>
                <a:gdLst/>
                <a:ahLst/>
                <a:cxnLst/>
                <a:rect l="l" t="t" r="r" b="b"/>
                <a:pathLst>
                  <a:path w="7013" h="26676" extrusionOk="0">
                    <a:moveTo>
                      <a:pt x="253" y="0"/>
                    </a:moveTo>
                    <a:cubicBezTo>
                      <a:pt x="253" y="140"/>
                      <a:pt x="141" y="254"/>
                      <a:pt x="1" y="254"/>
                    </a:cubicBezTo>
                    <a:lnTo>
                      <a:pt x="1" y="26423"/>
                    </a:lnTo>
                    <a:cubicBezTo>
                      <a:pt x="140" y="26423"/>
                      <a:pt x="253" y="26535"/>
                      <a:pt x="253" y="26676"/>
                    </a:cubicBezTo>
                    <a:lnTo>
                      <a:pt x="6760" y="26676"/>
                    </a:lnTo>
                    <a:cubicBezTo>
                      <a:pt x="6760" y="26535"/>
                      <a:pt x="6874" y="26423"/>
                      <a:pt x="7013" y="26423"/>
                    </a:cubicBezTo>
                    <a:lnTo>
                      <a:pt x="7013" y="254"/>
                    </a:lnTo>
                    <a:cubicBezTo>
                      <a:pt x="6874" y="254"/>
                      <a:pt x="6760" y="142"/>
                      <a:pt x="67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8" name="Google Shape;1328;p23"/>
              <p:cNvSpPr/>
              <p:nvPr/>
            </p:nvSpPr>
            <p:spPr>
              <a:xfrm>
                <a:off x="1877900" y="2122725"/>
                <a:ext cx="2919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605" extrusionOk="0">
                    <a:moveTo>
                      <a:pt x="1" y="1"/>
                    </a:moveTo>
                    <a:lnTo>
                      <a:pt x="1" y="605"/>
                    </a:lnTo>
                    <a:lnTo>
                      <a:pt x="11678" y="605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9" name="Google Shape;1329;p23"/>
              <p:cNvSpPr/>
              <p:nvPr/>
            </p:nvSpPr>
            <p:spPr>
              <a:xfrm>
                <a:off x="1877900" y="3191525"/>
                <a:ext cx="2919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605" extrusionOk="0">
                    <a:moveTo>
                      <a:pt x="1" y="1"/>
                    </a:moveTo>
                    <a:lnTo>
                      <a:pt x="1" y="605"/>
                    </a:lnTo>
                    <a:lnTo>
                      <a:pt x="11678" y="605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0" name="Google Shape;1330;p23"/>
              <p:cNvSpPr/>
              <p:nvPr/>
            </p:nvSpPr>
            <p:spPr>
              <a:xfrm>
                <a:off x="2000150" y="2379625"/>
                <a:ext cx="47500" cy="57032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22813" extrusionOk="0">
                    <a:moveTo>
                      <a:pt x="950" y="0"/>
                    </a:moveTo>
                    <a:lnTo>
                      <a:pt x="1" y="950"/>
                    </a:lnTo>
                    <a:lnTo>
                      <a:pt x="950" y="1899"/>
                    </a:lnTo>
                    <a:lnTo>
                      <a:pt x="1899" y="950"/>
                    </a:lnTo>
                    <a:lnTo>
                      <a:pt x="950" y="0"/>
                    </a:lnTo>
                    <a:close/>
                    <a:moveTo>
                      <a:pt x="950" y="2324"/>
                    </a:moveTo>
                    <a:lnTo>
                      <a:pt x="1" y="3273"/>
                    </a:lnTo>
                    <a:lnTo>
                      <a:pt x="950" y="4223"/>
                    </a:lnTo>
                    <a:lnTo>
                      <a:pt x="1899" y="3273"/>
                    </a:lnTo>
                    <a:lnTo>
                      <a:pt x="950" y="2324"/>
                    </a:lnTo>
                    <a:close/>
                    <a:moveTo>
                      <a:pt x="950" y="4647"/>
                    </a:moveTo>
                    <a:lnTo>
                      <a:pt x="1" y="5597"/>
                    </a:lnTo>
                    <a:lnTo>
                      <a:pt x="950" y="6546"/>
                    </a:lnTo>
                    <a:lnTo>
                      <a:pt x="1899" y="5597"/>
                    </a:lnTo>
                    <a:lnTo>
                      <a:pt x="950" y="4647"/>
                    </a:lnTo>
                    <a:close/>
                    <a:moveTo>
                      <a:pt x="950" y="6971"/>
                    </a:moveTo>
                    <a:lnTo>
                      <a:pt x="1" y="7920"/>
                    </a:lnTo>
                    <a:lnTo>
                      <a:pt x="950" y="8870"/>
                    </a:lnTo>
                    <a:lnTo>
                      <a:pt x="1899" y="7920"/>
                    </a:lnTo>
                    <a:lnTo>
                      <a:pt x="950" y="6971"/>
                    </a:lnTo>
                    <a:close/>
                    <a:moveTo>
                      <a:pt x="950" y="9296"/>
                    </a:moveTo>
                    <a:lnTo>
                      <a:pt x="1" y="10245"/>
                    </a:lnTo>
                    <a:lnTo>
                      <a:pt x="950" y="11194"/>
                    </a:lnTo>
                    <a:lnTo>
                      <a:pt x="1899" y="10245"/>
                    </a:lnTo>
                    <a:lnTo>
                      <a:pt x="950" y="9296"/>
                    </a:lnTo>
                    <a:close/>
                    <a:moveTo>
                      <a:pt x="950" y="11620"/>
                    </a:moveTo>
                    <a:lnTo>
                      <a:pt x="1" y="12569"/>
                    </a:lnTo>
                    <a:lnTo>
                      <a:pt x="950" y="13518"/>
                    </a:lnTo>
                    <a:lnTo>
                      <a:pt x="1899" y="12569"/>
                    </a:lnTo>
                    <a:lnTo>
                      <a:pt x="950" y="11620"/>
                    </a:lnTo>
                    <a:close/>
                    <a:moveTo>
                      <a:pt x="950" y="13943"/>
                    </a:moveTo>
                    <a:lnTo>
                      <a:pt x="1" y="14893"/>
                    </a:lnTo>
                    <a:lnTo>
                      <a:pt x="950" y="15841"/>
                    </a:lnTo>
                    <a:lnTo>
                      <a:pt x="1899" y="14893"/>
                    </a:lnTo>
                    <a:lnTo>
                      <a:pt x="950" y="13943"/>
                    </a:lnTo>
                    <a:close/>
                    <a:moveTo>
                      <a:pt x="950" y="16267"/>
                    </a:moveTo>
                    <a:lnTo>
                      <a:pt x="1" y="17216"/>
                    </a:lnTo>
                    <a:lnTo>
                      <a:pt x="950" y="18166"/>
                    </a:lnTo>
                    <a:lnTo>
                      <a:pt x="1899" y="17216"/>
                    </a:lnTo>
                    <a:lnTo>
                      <a:pt x="950" y="16267"/>
                    </a:lnTo>
                    <a:close/>
                    <a:moveTo>
                      <a:pt x="950" y="18590"/>
                    </a:moveTo>
                    <a:lnTo>
                      <a:pt x="1" y="19540"/>
                    </a:lnTo>
                    <a:lnTo>
                      <a:pt x="950" y="20489"/>
                    </a:lnTo>
                    <a:lnTo>
                      <a:pt x="1899" y="19540"/>
                    </a:lnTo>
                    <a:lnTo>
                      <a:pt x="950" y="18590"/>
                    </a:lnTo>
                    <a:close/>
                    <a:moveTo>
                      <a:pt x="950" y="20914"/>
                    </a:moveTo>
                    <a:lnTo>
                      <a:pt x="1" y="21863"/>
                    </a:lnTo>
                    <a:lnTo>
                      <a:pt x="950" y="22813"/>
                    </a:lnTo>
                    <a:lnTo>
                      <a:pt x="1899" y="21863"/>
                    </a:lnTo>
                    <a:lnTo>
                      <a:pt x="950" y="209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1" name="Google Shape;1331;p23"/>
              <p:cNvSpPr/>
              <p:nvPr/>
            </p:nvSpPr>
            <p:spPr>
              <a:xfrm>
                <a:off x="1877975" y="3031100"/>
                <a:ext cx="29192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5304" extrusionOk="0">
                    <a:moveTo>
                      <a:pt x="5948" y="0"/>
                    </a:moveTo>
                    <a:cubicBezTo>
                      <a:pt x="5581" y="0"/>
                      <a:pt x="5210" y="124"/>
                      <a:pt x="4945" y="374"/>
                    </a:cubicBezTo>
                    <a:cubicBezTo>
                      <a:pt x="4530" y="766"/>
                      <a:pt x="4445" y="1321"/>
                      <a:pt x="4672" y="1792"/>
                    </a:cubicBezTo>
                    <a:cubicBezTo>
                      <a:pt x="3387" y="1640"/>
                      <a:pt x="2304" y="1303"/>
                      <a:pt x="1652" y="1303"/>
                    </a:cubicBezTo>
                    <a:cubicBezTo>
                      <a:pt x="1232" y="1303"/>
                      <a:pt x="990" y="1443"/>
                      <a:pt x="990" y="1863"/>
                    </a:cubicBezTo>
                    <a:cubicBezTo>
                      <a:pt x="990" y="2274"/>
                      <a:pt x="1221" y="2659"/>
                      <a:pt x="1624" y="2992"/>
                    </a:cubicBezTo>
                    <a:lnTo>
                      <a:pt x="0" y="2992"/>
                    </a:lnTo>
                    <a:lnTo>
                      <a:pt x="0" y="5303"/>
                    </a:lnTo>
                    <a:lnTo>
                      <a:pt x="11677" y="5303"/>
                    </a:lnTo>
                    <a:lnTo>
                      <a:pt x="11677" y="2992"/>
                    </a:lnTo>
                    <a:lnTo>
                      <a:pt x="10052" y="2992"/>
                    </a:lnTo>
                    <a:cubicBezTo>
                      <a:pt x="10453" y="2659"/>
                      <a:pt x="10684" y="2275"/>
                      <a:pt x="10684" y="1865"/>
                    </a:cubicBezTo>
                    <a:cubicBezTo>
                      <a:pt x="10684" y="1444"/>
                      <a:pt x="10442" y="1304"/>
                      <a:pt x="10021" y="1304"/>
                    </a:cubicBezTo>
                    <a:cubicBezTo>
                      <a:pt x="9396" y="1304"/>
                      <a:pt x="8377" y="1612"/>
                      <a:pt x="7163" y="1771"/>
                    </a:cubicBezTo>
                    <a:cubicBezTo>
                      <a:pt x="7437" y="1092"/>
                      <a:pt x="7098" y="262"/>
                      <a:pt x="6377" y="59"/>
                    </a:cubicBezTo>
                    <a:cubicBezTo>
                      <a:pt x="6239" y="20"/>
                      <a:pt x="6094" y="0"/>
                      <a:pt x="59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2" name="Google Shape;1332;p23"/>
              <p:cNvSpPr/>
              <p:nvPr/>
            </p:nvSpPr>
            <p:spPr>
              <a:xfrm>
                <a:off x="1900100" y="3121950"/>
                <a:ext cx="255000" cy="25750"/>
              </a:xfrm>
              <a:custGeom>
                <a:avLst/>
                <a:gdLst/>
                <a:ahLst/>
                <a:cxnLst/>
                <a:rect l="l" t="t" r="r" b="b"/>
                <a:pathLst>
                  <a:path w="10200" h="1030" extrusionOk="0">
                    <a:moveTo>
                      <a:pt x="592" y="1"/>
                    </a:moveTo>
                    <a:cubicBezTo>
                      <a:pt x="370" y="1"/>
                      <a:pt x="153" y="148"/>
                      <a:pt x="83" y="358"/>
                    </a:cubicBezTo>
                    <a:cubicBezTo>
                      <a:pt x="1" y="602"/>
                      <a:pt x="181" y="914"/>
                      <a:pt x="416" y="1000"/>
                    </a:cubicBezTo>
                    <a:cubicBezTo>
                      <a:pt x="471" y="1020"/>
                      <a:pt x="530" y="1030"/>
                      <a:pt x="589" y="1030"/>
                    </a:cubicBezTo>
                    <a:cubicBezTo>
                      <a:pt x="844" y="1030"/>
                      <a:pt x="1101" y="850"/>
                      <a:pt x="1107" y="581"/>
                    </a:cubicBezTo>
                    <a:cubicBezTo>
                      <a:pt x="1112" y="298"/>
                      <a:pt x="944" y="36"/>
                      <a:pt x="647" y="4"/>
                    </a:cubicBezTo>
                    <a:cubicBezTo>
                      <a:pt x="628" y="2"/>
                      <a:pt x="610" y="1"/>
                      <a:pt x="592" y="1"/>
                    </a:cubicBezTo>
                    <a:close/>
                    <a:moveTo>
                      <a:pt x="2865" y="1"/>
                    </a:moveTo>
                    <a:cubicBezTo>
                      <a:pt x="2642" y="1"/>
                      <a:pt x="2426" y="148"/>
                      <a:pt x="2356" y="358"/>
                    </a:cubicBezTo>
                    <a:cubicBezTo>
                      <a:pt x="2273" y="602"/>
                      <a:pt x="2453" y="914"/>
                      <a:pt x="2688" y="1000"/>
                    </a:cubicBezTo>
                    <a:cubicBezTo>
                      <a:pt x="2744" y="1020"/>
                      <a:pt x="2803" y="1030"/>
                      <a:pt x="2862" y="1030"/>
                    </a:cubicBezTo>
                    <a:cubicBezTo>
                      <a:pt x="3116" y="1030"/>
                      <a:pt x="3373" y="850"/>
                      <a:pt x="3378" y="581"/>
                    </a:cubicBezTo>
                    <a:cubicBezTo>
                      <a:pt x="3384" y="298"/>
                      <a:pt x="3217" y="36"/>
                      <a:pt x="2919" y="4"/>
                    </a:cubicBezTo>
                    <a:cubicBezTo>
                      <a:pt x="2901" y="2"/>
                      <a:pt x="2883" y="1"/>
                      <a:pt x="2865" y="1"/>
                    </a:cubicBezTo>
                    <a:close/>
                    <a:moveTo>
                      <a:pt x="5137" y="1"/>
                    </a:moveTo>
                    <a:cubicBezTo>
                      <a:pt x="4914" y="1"/>
                      <a:pt x="4698" y="148"/>
                      <a:pt x="4627" y="358"/>
                    </a:cubicBezTo>
                    <a:cubicBezTo>
                      <a:pt x="4545" y="602"/>
                      <a:pt x="4724" y="914"/>
                      <a:pt x="4959" y="1000"/>
                    </a:cubicBezTo>
                    <a:cubicBezTo>
                      <a:pt x="5015" y="1020"/>
                      <a:pt x="5074" y="1030"/>
                      <a:pt x="5133" y="1030"/>
                    </a:cubicBezTo>
                    <a:cubicBezTo>
                      <a:pt x="5388" y="1030"/>
                      <a:pt x="5644" y="850"/>
                      <a:pt x="5650" y="581"/>
                    </a:cubicBezTo>
                    <a:cubicBezTo>
                      <a:pt x="5654" y="298"/>
                      <a:pt x="5488" y="36"/>
                      <a:pt x="5191" y="4"/>
                    </a:cubicBezTo>
                    <a:cubicBezTo>
                      <a:pt x="5173" y="2"/>
                      <a:pt x="5155" y="1"/>
                      <a:pt x="5137" y="1"/>
                    </a:cubicBezTo>
                    <a:close/>
                    <a:moveTo>
                      <a:pt x="7408" y="1"/>
                    </a:moveTo>
                    <a:cubicBezTo>
                      <a:pt x="7186" y="1"/>
                      <a:pt x="6969" y="148"/>
                      <a:pt x="6898" y="358"/>
                    </a:cubicBezTo>
                    <a:cubicBezTo>
                      <a:pt x="6817" y="602"/>
                      <a:pt x="6996" y="914"/>
                      <a:pt x="7231" y="1000"/>
                    </a:cubicBezTo>
                    <a:cubicBezTo>
                      <a:pt x="7287" y="1020"/>
                      <a:pt x="7345" y="1030"/>
                      <a:pt x="7405" y="1030"/>
                    </a:cubicBezTo>
                    <a:cubicBezTo>
                      <a:pt x="7659" y="1030"/>
                      <a:pt x="7916" y="850"/>
                      <a:pt x="7921" y="581"/>
                    </a:cubicBezTo>
                    <a:cubicBezTo>
                      <a:pt x="7926" y="298"/>
                      <a:pt x="7759" y="36"/>
                      <a:pt x="7463" y="4"/>
                    </a:cubicBezTo>
                    <a:cubicBezTo>
                      <a:pt x="7445" y="2"/>
                      <a:pt x="7427" y="1"/>
                      <a:pt x="7408" y="1"/>
                    </a:cubicBezTo>
                    <a:close/>
                    <a:moveTo>
                      <a:pt x="9679" y="1"/>
                    </a:moveTo>
                    <a:cubicBezTo>
                      <a:pt x="9457" y="1"/>
                      <a:pt x="9240" y="148"/>
                      <a:pt x="9170" y="358"/>
                    </a:cubicBezTo>
                    <a:cubicBezTo>
                      <a:pt x="9088" y="602"/>
                      <a:pt x="9267" y="914"/>
                      <a:pt x="9503" y="1000"/>
                    </a:cubicBezTo>
                    <a:cubicBezTo>
                      <a:pt x="9559" y="1020"/>
                      <a:pt x="9618" y="1030"/>
                      <a:pt x="9677" y="1030"/>
                    </a:cubicBezTo>
                    <a:cubicBezTo>
                      <a:pt x="9932" y="1030"/>
                      <a:pt x="10188" y="850"/>
                      <a:pt x="10194" y="581"/>
                    </a:cubicBezTo>
                    <a:cubicBezTo>
                      <a:pt x="10199" y="298"/>
                      <a:pt x="10032" y="36"/>
                      <a:pt x="9734" y="4"/>
                    </a:cubicBezTo>
                    <a:cubicBezTo>
                      <a:pt x="9716" y="2"/>
                      <a:pt x="9697" y="1"/>
                      <a:pt x="96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3" name="Google Shape;1333;p23"/>
              <p:cNvSpPr/>
              <p:nvPr/>
            </p:nvSpPr>
            <p:spPr>
              <a:xfrm>
                <a:off x="1900075" y="2181075"/>
                <a:ext cx="255025" cy="25750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1030" extrusionOk="0">
                    <a:moveTo>
                      <a:pt x="589" y="0"/>
                    </a:moveTo>
                    <a:cubicBezTo>
                      <a:pt x="529" y="0"/>
                      <a:pt x="470" y="10"/>
                      <a:pt x="414" y="30"/>
                    </a:cubicBezTo>
                    <a:cubicBezTo>
                      <a:pt x="179" y="116"/>
                      <a:pt x="1" y="428"/>
                      <a:pt x="82" y="672"/>
                    </a:cubicBezTo>
                    <a:cubicBezTo>
                      <a:pt x="153" y="882"/>
                      <a:pt x="370" y="1029"/>
                      <a:pt x="592" y="1029"/>
                    </a:cubicBezTo>
                    <a:cubicBezTo>
                      <a:pt x="610" y="1029"/>
                      <a:pt x="628" y="1028"/>
                      <a:pt x="647" y="1026"/>
                    </a:cubicBezTo>
                    <a:cubicBezTo>
                      <a:pt x="945" y="994"/>
                      <a:pt x="1112" y="732"/>
                      <a:pt x="1106" y="449"/>
                    </a:cubicBezTo>
                    <a:cubicBezTo>
                      <a:pt x="1102" y="181"/>
                      <a:pt x="844" y="0"/>
                      <a:pt x="589" y="0"/>
                    </a:cubicBezTo>
                    <a:close/>
                    <a:moveTo>
                      <a:pt x="2861" y="0"/>
                    </a:moveTo>
                    <a:cubicBezTo>
                      <a:pt x="2802" y="0"/>
                      <a:pt x="2743" y="10"/>
                      <a:pt x="2687" y="30"/>
                    </a:cubicBezTo>
                    <a:cubicBezTo>
                      <a:pt x="2454" y="116"/>
                      <a:pt x="2273" y="428"/>
                      <a:pt x="2355" y="672"/>
                    </a:cubicBezTo>
                    <a:cubicBezTo>
                      <a:pt x="2426" y="882"/>
                      <a:pt x="2642" y="1029"/>
                      <a:pt x="2865" y="1029"/>
                    </a:cubicBezTo>
                    <a:cubicBezTo>
                      <a:pt x="2883" y="1029"/>
                      <a:pt x="2901" y="1028"/>
                      <a:pt x="2919" y="1026"/>
                    </a:cubicBezTo>
                    <a:cubicBezTo>
                      <a:pt x="3216" y="994"/>
                      <a:pt x="3385" y="732"/>
                      <a:pt x="3378" y="449"/>
                    </a:cubicBezTo>
                    <a:cubicBezTo>
                      <a:pt x="3374" y="181"/>
                      <a:pt x="3117" y="0"/>
                      <a:pt x="2861" y="0"/>
                    </a:cubicBezTo>
                    <a:close/>
                    <a:moveTo>
                      <a:pt x="5133" y="0"/>
                    </a:moveTo>
                    <a:cubicBezTo>
                      <a:pt x="5074" y="0"/>
                      <a:pt x="5015" y="10"/>
                      <a:pt x="4959" y="30"/>
                    </a:cubicBezTo>
                    <a:cubicBezTo>
                      <a:pt x="4726" y="116"/>
                      <a:pt x="4545" y="428"/>
                      <a:pt x="4626" y="672"/>
                    </a:cubicBezTo>
                    <a:cubicBezTo>
                      <a:pt x="4697" y="882"/>
                      <a:pt x="4914" y="1029"/>
                      <a:pt x="5137" y="1029"/>
                    </a:cubicBezTo>
                    <a:cubicBezTo>
                      <a:pt x="5155" y="1029"/>
                      <a:pt x="5173" y="1028"/>
                      <a:pt x="5191" y="1026"/>
                    </a:cubicBezTo>
                    <a:cubicBezTo>
                      <a:pt x="5487" y="994"/>
                      <a:pt x="5656" y="732"/>
                      <a:pt x="5649" y="449"/>
                    </a:cubicBezTo>
                    <a:cubicBezTo>
                      <a:pt x="5645" y="181"/>
                      <a:pt x="5388" y="0"/>
                      <a:pt x="5133" y="0"/>
                    </a:cubicBezTo>
                    <a:close/>
                    <a:moveTo>
                      <a:pt x="7405" y="0"/>
                    </a:moveTo>
                    <a:cubicBezTo>
                      <a:pt x="7346" y="0"/>
                      <a:pt x="7287" y="10"/>
                      <a:pt x="7232" y="30"/>
                    </a:cubicBezTo>
                    <a:cubicBezTo>
                      <a:pt x="6999" y="116"/>
                      <a:pt x="6818" y="428"/>
                      <a:pt x="6899" y="672"/>
                    </a:cubicBezTo>
                    <a:cubicBezTo>
                      <a:pt x="6970" y="882"/>
                      <a:pt x="7187" y="1029"/>
                      <a:pt x="7409" y="1029"/>
                    </a:cubicBezTo>
                    <a:cubicBezTo>
                      <a:pt x="7428" y="1029"/>
                      <a:pt x="7446" y="1028"/>
                      <a:pt x="7464" y="1026"/>
                    </a:cubicBezTo>
                    <a:cubicBezTo>
                      <a:pt x="7760" y="994"/>
                      <a:pt x="7929" y="732"/>
                      <a:pt x="7922" y="449"/>
                    </a:cubicBezTo>
                    <a:cubicBezTo>
                      <a:pt x="7917" y="181"/>
                      <a:pt x="7660" y="0"/>
                      <a:pt x="7405" y="0"/>
                    </a:cubicBezTo>
                    <a:close/>
                    <a:moveTo>
                      <a:pt x="9677" y="0"/>
                    </a:moveTo>
                    <a:cubicBezTo>
                      <a:pt x="9618" y="0"/>
                      <a:pt x="9559" y="10"/>
                      <a:pt x="9504" y="30"/>
                    </a:cubicBezTo>
                    <a:cubicBezTo>
                      <a:pt x="9269" y="116"/>
                      <a:pt x="9090" y="428"/>
                      <a:pt x="9171" y="672"/>
                    </a:cubicBezTo>
                    <a:cubicBezTo>
                      <a:pt x="9241" y="882"/>
                      <a:pt x="9458" y="1029"/>
                      <a:pt x="9680" y="1029"/>
                    </a:cubicBezTo>
                    <a:cubicBezTo>
                      <a:pt x="9698" y="1029"/>
                      <a:pt x="9717" y="1028"/>
                      <a:pt x="9735" y="1026"/>
                    </a:cubicBezTo>
                    <a:cubicBezTo>
                      <a:pt x="10032" y="994"/>
                      <a:pt x="10200" y="732"/>
                      <a:pt x="10195" y="449"/>
                    </a:cubicBezTo>
                    <a:cubicBezTo>
                      <a:pt x="10189" y="181"/>
                      <a:pt x="9932" y="0"/>
                      <a:pt x="96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4" name="Google Shape;1334;p23"/>
              <p:cNvSpPr/>
              <p:nvPr/>
            </p:nvSpPr>
            <p:spPr>
              <a:xfrm>
                <a:off x="1955800" y="2417575"/>
                <a:ext cx="7625" cy="4905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9623" extrusionOk="0">
                    <a:moveTo>
                      <a:pt x="1" y="1"/>
                    </a:moveTo>
                    <a:lnTo>
                      <a:pt x="1" y="19622"/>
                    </a:lnTo>
                    <a:lnTo>
                      <a:pt x="304" y="19622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5" name="Google Shape;1335;p23"/>
              <p:cNvSpPr/>
              <p:nvPr/>
            </p:nvSpPr>
            <p:spPr>
              <a:xfrm>
                <a:off x="2086350" y="2417575"/>
                <a:ext cx="7600" cy="4905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623" extrusionOk="0">
                    <a:moveTo>
                      <a:pt x="0" y="1"/>
                    </a:moveTo>
                    <a:lnTo>
                      <a:pt x="0" y="19622"/>
                    </a:lnTo>
                    <a:lnTo>
                      <a:pt x="304" y="19622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336" name="Google Shape;1336;p23"/>
            <p:cNvGrpSpPr/>
            <p:nvPr/>
          </p:nvGrpSpPr>
          <p:grpSpPr>
            <a:xfrm flipH="1">
              <a:off x="8742552" y="2188862"/>
              <a:ext cx="2357199" cy="524427"/>
              <a:chOff x="6959925" y="2252125"/>
              <a:chExt cx="1049650" cy="233525"/>
            </a:xfrm>
          </p:grpSpPr>
          <p:sp>
            <p:nvSpPr>
              <p:cNvPr id="1337" name="Google Shape;1337;p23"/>
              <p:cNvSpPr/>
              <p:nvPr/>
            </p:nvSpPr>
            <p:spPr>
              <a:xfrm>
                <a:off x="6959925" y="2252125"/>
                <a:ext cx="1049650" cy="233500"/>
              </a:xfrm>
              <a:custGeom>
                <a:avLst/>
                <a:gdLst/>
                <a:ahLst/>
                <a:cxnLst/>
                <a:rect l="l" t="t" r="r" b="b"/>
                <a:pathLst>
                  <a:path w="41986" h="9340" extrusionOk="0">
                    <a:moveTo>
                      <a:pt x="0" y="0"/>
                    </a:moveTo>
                    <a:lnTo>
                      <a:pt x="0" y="9340"/>
                    </a:lnTo>
                    <a:lnTo>
                      <a:pt x="41985" y="9340"/>
                    </a:lnTo>
                    <a:lnTo>
                      <a:pt x="419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8" name="Google Shape;1338;p23"/>
              <p:cNvSpPr/>
              <p:nvPr/>
            </p:nvSpPr>
            <p:spPr>
              <a:xfrm>
                <a:off x="7048750" y="2299300"/>
                <a:ext cx="558425" cy="141100"/>
              </a:xfrm>
              <a:custGeom>
                <a:avLst/>
                <a:gdLst/>
                <a:ahLst/>
                <a:cxnLst/>
                <a:rect l="l" t="t" r="r" b="b"/>
                <a:pathLst>
                  <a:path w="22337" h="5644" extrusionOk="0">
                    <a:moveTo>
                      <a:pt x="177" y="1"/>
                    </a:moveTo>
                    <a:cubicBezTo>
                      <a:pt x="177" y="98"/>
                      <a:pt x="98" y="177"/>
                      <a:pt x="0" y="177"/>
                    </a:cubicBezTo>
                    <a:lnTo>
                      <a:pt x="0" y="5467"/>
                    </a:lnTo>
                    <a:cubicBezTo>
                      <a:pt x="98" y="5467"/>
                      <a:pt x="177" y="5547"/>
                      <a:pt x="177" y="5644"/>
                    </a:cubicBezTo>
                    <a:lnTo>
                      <a:pt x="22160" y="5644"/>
                    </a:lnTo>
                    <a:cubicBezTo>
                      <a:pt x="22160" y="5547"/>
                      <a:pt x="22239" y="5467"/>
                      <a:pt x="22336" y="5467"/>
                    </a:cubicBezTo>
                    <a:lnTo>
                      <a:pt x="22336" y="177"/>
                    </a:lnTo>
                    <a:cubicBezTo>
                      <a:pt x="22239" y="177"/>
                      <a:pt x="22160" y="98"/>
                      <a:pt x="221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9" name="Google Shape;1339;p23"/>
              <p:cNvSpPr/>
              <p:nvPr/>
            </p:nvSpPr>
            <p:spPr>
              <a:xfrm>
                <a:off x="7648425" y="2252125"/>
                <a:ext cx="153775" cy="233525"/>
              </a:xfrm>
              <a:custGeom>
                <a:avLst/>
                <a:gdLst/>
                <a:ahLst/>
                <a:cxnLst/>
                <a:rect l="l" t="t" r="r" b="b"/>
                <a:pathLst>
                  <a:path w="6151" h="9341" extrusionOk="0">
                    <a:moveTo>
                      <a:pt x="1" y="0"/>
                    </a:moveTo>
                    <a:lnTo>
                      <a:pt x="1" y="9341"/>
                    </a:lnTo>
                    <a:lnTo>
                      <a:pt x="695" y="9341"/>
                    </a:lnTo>
                    <a:lnTo>
                      <a:pt x="695" y="0"/>
                    </a:lnTo>
                    <a:close/>
                    <a:moveTo>
                      <a:pt x="1758" y="0"/>
                    </a:moveTo>
                    <a:lnTo>
                      <a:pt x="1758" y="9341"/>
                    </a:lnTo>
                    <a:lnTo>
                      <a:pt x="2451" y="9341"/>
                    </a:lnTo>
                    <a:lnTo>
                      <a:pt x="2451" y="0"/>
                    </a:lnTo>
                    <a:close/>
                    <a:moveTo>
                      <a:pt x="5457" y="0"/>
                    </a:moveTo>
                    <a:lnTo>
                      <a:pt x="5457" y="9341"/>
                    </a:lnTo>
                    <a:lnTo>
                      <a:pt x="6151" y="9341"/>
                    </a:lnTo>
                    <a:lnTo>
                      <a:pt x="61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0" name="Google Shape;1340;p23"/>
              <p:cNvSpPr/>
              <p:nvPr/>
            </p:nvSpPr>
            <p:spPr>
              <a:xfrm>
                <a:off x="7728350" y="2273500"/>
                <a:ext cx="39225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7564" extrusionOk="0">
                    <a:moveTo>
                      <a:pt x="768" y="1"/>
                    </a:moveTo>
                    <a:cubicBezTo>
                      <a:pt x="639" y="1"/>
                      <a:pt x="511" y="36"/>
                      <a:pt x="404" y="112"/>
                    </a:cubicBezTo>
                    <a:cubicBezTo>
                      <a:pt x="372" y="133"/>
                      <a:pt x="344" y="159"/>
                      <a:pt x="318" y="186"/>
                    </a:cubicBezTo>
                    <a:cubicBezTo>
                      <a:pt x="2" y="509"/>
                      <a:pt x="71" y="1124"/>
                      <a:pt x="574" y="1233"/>
                    </a:cubicBezTo>
                    <a:cubicBezTo>
                      <a:pt x="622" y="1243"/>
                      <a:pt x="673" y="1248"/>
                      <a:pt x="724" y="1248"/>
                    </a:cubicBezTo>
                    <a:cubicBezTo>
                      <a:pt x="1035" y="1248"/>
                      <a:pt x="1387" y="1066"/>
                      <a:pt x="1462" y="760"/>
                    </a:cubicBezTo>
                    <a:cubicBezTo>
                      <a:pt x="1569" y="320"/>
                      <a:pt x="1161" y="1"/>
                      <a:pt x="768" y="1"/>
                    </a:cubicBezTo>
                    <a:close/>
                    <a:moveTo>
                      <a:pt x="766" y="2105"/>
                    </a:moveTo>
                    <a:cubicBezTo>
                      <a:pt x="637" y="2105"/>
                      <a:pt x="510" y="2140"/>
                      <a:pt x="403" y="2216"/>
                    </a:cubicBezTo>
                    <a:cubicBezTo>
                      <a:pt x="372" y="2239"/>
                      <a:pt x="344" y="2263"/>
                      <a:pt x="317" y="2290"/>
                    </a:cubicBezTo>
                    <a:cubicBezTo>
                      <a:pt x="1" y="2614"/>
                      <a:pt x="71" y="3229"/>
                      <a:pt x="573" y="3338"/>
                    </a:cubicBezTo>
                    <a:cubicBezTo>
                      <a:pt x="620" y="3348"/>
                      <a:pt x="670" y="3353"/>
                      <a:pt x="721" y="3353"/>
                    </a:cubicBezTo>
                    <a:cubicBezTo>
                      <a:pt x="1031" y="3353"/>
                      <a:pt x="1386" y="3171"/>
                      <a:pt x="1461" y="2864"/>
                    </a:cubicBezTo>
                    <a:cubicBezTo>
                      <a:pt x="1567" y="2424"/>
                      <a:pt x="1159" y="2105"/>
                      <a:pt x="766" y="2105"/>
                    </a:cubicBezTo>
                    <a:close/>
                    <a:moveTo>
                      <a:pt x="767" y="4210"/>
                    </a:moveTo>
                    <a:cubicBezTo>
                      <a:pt x="637" y="4210"/>
                      <a:pt x="510" y="4244"/>
                      <a:pt x="403" y="4321"/>
                    </a:cubicBezTo>
                    <a:cubicBezTo>
                      <a:pt x="372" y="4343"/>
                      <a:pt x="344" y="4369"/>
                      <a:pt x="317" y="4395"/>
                    </a:cubicBezTo>
                    <a:cubicBezTo>
                      <a:pt x="1" y="4718"/>
                      <a:pt x="71" y="5333"/>
                      <a:pt x="573" y="5443"/>
                    </a:cubicBezTo>
                    <a:cubicBezTo>
                      <a:pt x="620" y="5453"/>
                      <a:pt x="670" y="5458"/>
                      <a:pt x="721" y="5458"/>
                    </a:cubicBezTo>
                    <a:cubicBezTo>
                      <a:pt x="1031" y="5458"/>
                      <a:pt x="1386" y="5276"/>
                      <a:pt x="1461" y="4969"/>
                    </a:cubicBezTo>
                    <a:cubicBezTo>
                      <a:pt x="1567" y="4529"/>
                      <a:pt x="1159" y="4210"/>
                      <a:pt x="767" y="4210"/>
                    </a:cubicBezTo>
                    <a:close/>
                    <a:moveTo>
                      <a:pt x="767" y="6316"/>
                    </a:moveTo>
                    <a:cubicBezTo>
                      <a:pt x="638" y="6316"/>
                      <a:pt x="510" y="6350"/>
                      <a:pt x="403" y="6427"/>
                    </a:cubicBezTo>
                    <a:cubicBezTo>
                      <a:pt x="372" y="6449"/>
                      <a:pt x="344" y="6473"/>
                      <a:pt x="317" y="6499"/>
                    </a:cubicBezTo>
                    <a:cubicBezTo>
                      <a:pt x="1" y="6824"/>
                      <a:pt x="71" y="7439"/>
                      <a:pt x="573" y="7548"/>
                    </a:cubicBezTo>
                    <a:cubicBezTo>
                      <a:pt x="620" y="7558"/>
                      <a:pt x="671" y="7563"/>
                      <a:pt x="723" y="7563"/>
                    </a:cubicBezTo>
                    <a:cubicBezTo>
                      <a:pt x="1032" y="7563"/>
                      <a:pt x="1386" y="7381"/>
                      <a:pt x="1461" y="7075"/>
                    </a:cubicBezTo>
                    <a:cubicBezTo>
                      <a:pt x="1567" y="6634"/>
                      <a:pt x="1159" y="6316"/>
                      <a:pt x="767" y="6316"/>
                    </a:cubicBezTo>
                    <a:close/>
                  </a:path>
                </a:pathLst>
              </a:custGeom>
              <a:solidFill>
                <a:srgbClr val="233766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1" name="Google Shape;1341;p23"/>
              <p:cNvSpPr/>
              <p:nvPr/>
            </p:nvSpPr>
            <p:spPr>
              <a:xfrm>
                <a:off x="6982300" y="2273500"/>
                <a:ext cx="39175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7564" extrusionOk="0">
                    <a:moveTo>
                      <a:pt x="767" y="1"/>
                    </a:moveTo>
                    <a:cubicBezTo>
                      <a:pt x="637" y="1"/>
                      <a:pt x="510" y="36"/>
                      <a:pt x="403" y="112"/>
                    </a:cubicBezTo>
                    <a:cubicBezTo>
                      <a:pt x="372" y="133"/>
                      <a:pt x="344" y="159"/>
                      <a:pt x="317" y="186"/>
                    </a:cubicBezTo>
                    <a:cubicBezTo>
                      <a:pt x="0" y="509"/>
                      <a:pt x="70" y="1124"/>
                      <a:pt x="573" y="1233"/>
                    </a:cubicBezTo>
                    <a:cubicBezTo>
                      <a:pt x="620" y="1243"/>
                      <a:pt x="671" y="1248"/>
                      <a:pt x="723" y="1248"/>
                    </a:cubicBezTo>
                    <a:cubicBezTo>
                      <a:pt x="1033" y="1248"/>
                      <a:pt x="1385" y="1066"/>
                      <a:pt x="1460" y="760"/>
                    </a:cubicBezTo>
                    <a:cubicBezTo>
                      <a:pt x="1567" y="320"/>
                      <a:pt x="1159" y="1"/>
                      <a:pt x="767" y="1"/>
                    </a:cubicBezTo>
                    <a:close/>
                    <a:moveTo>
                      <a:pt x="766" y="2105"/>
                    </a:moveTo>
                    <a:cubicBezTo>
                      <a:pt x="637" y="2105"/>
                      <a:pt x="510" y="2140"/>
                      <a:pt x="403" y="2216"/>
                    </a:cubicBezTo>
                    <a:cubicBezTo>
                      <a:pt x="372" y="2239"/>
                      <a:pt x="344" y="2263"/>
                      <a:pt x="317" y="2290"/>
                    </a:cubicBezTo>
                    <a:cubicBezTo>
                      <a:pt x="0" y="2614"/>
                      <a:pt x="71" y="3229"/>
                      <a:pt x="573" y="3338"/>
                    </a:cubicBezTo>
                    <a:cubicBezTo>
                      <a:pt x="620" y="3348"/>
                      <a:pt x="670" y="3353"/>
                      <a:pt x="721" y="3353"/>
                    </a:cubicBezTo>
                    <a:cubicBezTo>
                      <a:pt x="1031" y="3353"/>
                      <a:pt x="1385" y="3171"/>
                      <a:pt x="1460" y="2864"/>
                    </a:cubicBezTo>
                    <a:cubicBezTo>
                      <a:pt x="1567" y="2424"/>
                      <a:pt x="1159" y="2105"/>
                      <a:pt x="766" y="2105"/>
                    </a:cubicBezTo>
                    <a:close/>
                    <a:moveTo>
                      <a:pt x="767" y="4210"/>
                    </a:moveTo>
                    <a:cubicBezTo>
                      <a:pt x="637" y="4210"/>
                      <a:pt x="510" y="4244"/>
                      <a:pt x="403" y="4321"/>
                    </a:cubicBezTo>
                    <a:cubicBezTo>
                      <a:pt x="372" y="4343"/>
                      <a:pt x="344" y="4369"/>
                      <a:pt x="317" y="4395"/>
                    </a:cubicBezTo>
                    <a:cubicBezTo>
                      <a:pt x="0" y="4718"/>
                      <a:pt x="71" y="5333"/>
                      <a:pt x="573" y="5443"/>
                    </a:cubicBezTo>
                    <a:cubicBezTo>
                      <a:pt x="620" y="5453"/>
                      <a:pt x="670" y="5458"/>
                      <a:pt x="721" y="5458"/>
                    </a:cubicBezTo>
                    <a:cubicBezTo>
                      <a:pt x="1031" y="5458"/>
                      <a:pt x="1385" y="5276"/>
                      <a:pt x="1460" y="4969"/>
                    </a:cubicBezTo>
                    <a:cubicBezTo>
                      <a:pt x="1567" y="4529"/>
                      <a:pt x="1159" y="4210"/>
                      <a:pt x="767" y="4210"/>
                    </a:cubicBezTo>
                    <a:close/>
                    <a:moveTo>
                      <a:pt x="767" y="6316"/>
                    </a:moveTo>
                    <a:cubicBezTo>
                      <a:pt x="638" y="6316"/>
                      <a:pt x="510" y="6350"/>
                      <a:pt x="403" y="6427"/>
                    </a:cubicBezTo>
                    <a:cubicBezTo>
                      <a:pt x="372" y="6449"/>
                      <a:pt x="344" y="6473"/>
                      <a:pt x="317" y="6499"/>
                    </a:cubicBezTo>
                    <a:cubicBezTo>
                      <a:pt x="0" y="6824"/>
                      <a:pt x="71" y="7439"/>
                      <a:pt x="573" y="7548"/>
                    </a:cubicBezTo>
                    <a:cubicBezTo>
                      <a:pt x="620" y="7558"/>
                      <a:pt x="671" y="7563"/>
                      <a:pt x="722" y="7563"/>
                    </a:cubicBezTo>
                    <a:cubicBezTo>
                      <a:pt x="1032" y="7563"/>
                      <a:pt x="1385" y="7381"/>
                      <a:pt x="1460" y="7075"/>
                    </a:cubicBezTo>
                    <a:cubicBezTo>
                      <a:pt x="1567" y="6634"/>
                      <a:pt x="1159" y="6316"/>
                      <a:pt x="767" y="6316"/>
                    </a:cubicBezTo>
                    <a:close/>
                  </a:path>
                </a:pathLst>
              </a:custGeom>
              <a:solidFill>
                <a:srgbClr val="233766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2" name="Google Shape;1342;p23"/>
              <p:cNvSpPr/>
              <p:nvPr/>
            </p:nvSpPr>
            <p:spPr>
              <a:xfrm>
                <a:off x="7839050" y="2289125"/>
                <a:ext cx="136550" cy="157875"/>
              </a:xfrm>
              <a:custGeom>
                <a:avLst/>
                <a:gdLst/>
                <a:ahLst/>
                <a:cxnLst/>
                <a:rect l="l" t="t" r="r" b="b"/>
                <a:pathLst>
                  <a:path w="5462" h="6315" extrusionOk="0">
                    <a:moveTo>
                      <a:pt x="1" y="0"/>
                    </a:moveTo>
                    <a:lnTo>
                      <a:pt x="1" y="6314"/>
                    </a:lnTo>
                    <a:lnTo>
                      <a:pt x="5462" y="6314"/>
                    </a:lnTo>
                    <a:lnTo>
                      <a:pt x="54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3" name="Google Shape;1343;p23"/>
              <p:cNvSpPr/>
              <p:nvPr/>
            </p:nvSpPr>
            <p:spPr>
              <a:xfrm>
                <a:off x="7853275" y="2315675"/>
                <a:ext cx="101825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4073" h="3811" extrusionOk="0">
                    <a:moveTo>
                      <a:pt x="2287" y="0"/>
                    </a:moveTo>
                    <a:cubicBezTo>
                      <a:pt x="2277" y="153"/>
                      <a:pt x="2298" y="315"/>
                      <a:pt x="2329" y="467"/>
                    </a:cubicBezTo>
                    <a:cubicBezTo>
                      <a:pt x="2386" y="740"/>
                      <a:pt x="2492" y="932"/>
                      <a:pt x="2659" y="1147"/>
                    </a:cubicBezTo>
                    <a:cubicBezTo>
                      <a:pt x="2794" y="1322"/>
                      <a:pt x="2960" y="1435"/>
                      <a:pt x="3138" y="1560"/>
                    </a:cubicBezTo>
                    <a:cubicBezTo>
                      <a:pt x="3305" y="1676"/>
                      <a:pt x="3441" y="1695"/>
                      <a:pt x="3643" y="1719"/>
                    </a:cubicBezTo>
                    <a:cubicBezTo>
                      <a:pt x="3740" y="1731"/>
                      <a:pt x="3868" y="1771"/>
                      <a:pt x="3978" y="1771"/>
                    </a:cubicBezTo>
                    <a:cubicBezTo>
                      <a:pt x="4007" y="1771"/>
                      <a:pt x="4034" y="1769"/>
                      <a:pt x="4060" y="1762"/>
                    </a:cubicBezTo>
                    <a:cubicBezTo>
                      <a:pt x="4072" y="1697"/>
                      <a:pt x="4047" y="1625"/>
                      <a:pt x="4040" y="1558"/>
                    </a:cubicBezTo>
                    <a:cubicBezTo>
                      <a:pt x="4023" y="1388"/>
                      <a:pt x="4020" y="1229"/>
                      <a:pt x="3961" y="1068"/>
                    </a:cubicBezTo>
                    <a:cubicBezTo>
                      <a:pt x="3855" y="775"/>
                      <a:pt x="3541" y="538"/>
                      <a:pt x="3257" y="430"/>
                    </a:cubicBezTo>
                    <a:cubicBezTo>
                      <a:pt x="3156" y="392"/>
                      <a:pt x="2282" y="84"/>
                      <a:pt x="2287" y="0"/>
                    </a:cubicBezTo>
                    <a:close/>
                    <a:moveTo>
                      <a:pt x="1542" y="1469"/>
                    </a:moveTo>
                    <a:cubicBezTo>
                      <a:pt x="1352" y="1469"/>
                      <a:pt x="1158" y="1513"/>
                      <a:pt x="1000" y="1580"/>
                    </a:cubicBezTo>
                    <a:cubicBezTo>
                      <a:pt x="907" y="1620"/>
                      <a:pt x="179" y="1947"/>
                      <a:pt x="26" y="1947"/>
                    </a:cubicBezTo>
                    <a:cubicBezTo>
                      <a:pt x="13" y="1947"/>
                      <a:pt x="5" y="1944"/>
                      <a:pt x="1" y="1940"/>
                    </a:cubicBezTo>
                    <a:lnTo>
                      <a:pt x="1" y="1940"/>
                    </a:lnTo>
                    <a:cubicBezTo>
                      <a:pt x="100" y="2058"/>
                      <a:pt x="227" y="2160"/>
                      <a:pt x="353" y="2247"/>
                    </a:cubicBezTo>
                    <a:cubicBezTo>
                      <a:pt x="582" y="2405"/>
                      <a:pt x="792" y="2471"/>
                      <a:pt x="1062" y="2512"/>
                    </a:cubicBezTo>
                    <a:cubicBezTo>
                      <a:pt x="1126" y="2521"/>
                      <a:pt x="1188" y="2525"/>
                      <a:pt x="1249" y="2525"/>
                    </a:cubicBezTo>
                    <a:cubicBezTo>
                      <a:pt x="1397" y="2525"/>
                      <a:pt x="1540" y="2502"/>
                      <a:pt x="1693" y="2480"/>
                    </a:cubicBezTo>
                    <a:cubicBezTo>
                      <a:pt x="1893" y="2449"/>
                      <a:pt x="2004" y="2367"/>
                      <a:pt x="2167" y="2245"/>
                    </a:cubicBezTo>
                    <a:cubicBezTo>
                      <a:pt x="2266" y="2171"/>
                      <a:pt x="2431" y="2098"/>
                      <a:pt x="2498" y="1988"/>
                    </a:cubicBezTo>
                    <a:cubicBezTo>
                      <a:pt x="2463" y="1933"/>
                      <a:pt x="2394" y="1898"/>
                      <a:pt x="2343" y="1854"/>
                    </a:cubicBezTo>
                    <a:cubicBezTo>
                      <a:pt x="2215" y="1742"/>
                      <a:pt x="2104" y="1632"/>
                      <a:pt x="1949" y="1555"/>
                    </a:cubicBezTo>
                    <a:cubicBezTo>
                      <a:pt x="1828" y="1494"/>
                      <a:pt x="1686" y="1469"/>
                      <a:pt x="1542" y="1469"/>
                    </a:cubicBezTo>
                    <a:close/>
                    <a:moveTo>
                      <a:pt x="3978" y="1964"/>
                    </a:moveTo>
                    <a:cubicBezTo>
                      <a:pt x="3921" y="1964"/>
                      <a:pt x="3861" y="1987"/>
                      <a:pt x="3803" y="1994"/>
                    </a:cubicBezTo>
                    <a:cubicBezTo>
                      <a:pt x="3633" y="2018"/>
                      <a:pt x="3477" y="2028"/>
                      <a:pt x="3317" y="2094"/>
                    </a:cubicBezTo>
                    <a:cubicBezTo>
                      <a:pt x="3029" y="2211"/>
                      <a:pt x="2806" y="2534"/>
                      <a:pt x="2710" y="2822"/>
                    </a:cubicBezTo>
                    <a:cubicBezTo>
                      <a:pt x="2675" y="2927"/>
                      <a:pt x="2403" y="3810"/>
                      <a:pt x="2321" y="3810"/>
                    </a:cubicBezTo>
                    <a:cubicBezTo>
                      <a:pt x="2321" y="3810"/>
                      <a:pt x="2321" y="3810"/>
                      <a:pt x="2321" y="3810"/>
                    </a:cubicBezTo>
                    <a:lnTo>
                      <a:pt x="2321" y="3810"/>
                    </a:lnTo>
                    <a:cubicBezTo>
                      <a:pt x="2331" y="3811"/>
                      <a:pt x="2341" y="3811"/>
                      <a:pt x="2351" y="3811"/>
                    </a:cubicBezTo>
                    <a:cubicBezTo>
                      <a:pt x="2496" y="3811"/>
                      <a:pt x="2645" y="3783"/>
                      <a:pt x="2785" y="3748"/>
                    </a:cubicBezTo>
                    <a:cubicBezTo>
                      <a:pt x="3054" y="3681"/>
                      <a:pt x="3241" y="3566"/>
                      <a:pt x="3450" y="3390"/>
                    </a:cubicBezTo>
                    <a:cubicBezTo>
                      <a:pt x="3620" y="3248"/>
                      <a:pt x="3726" y="3079"/>
                      <a:pt x="3844" y="2896"/>
                    </a:cubicBezTo>
                    <a:cubicBezTo>
                      <a:pt x="3953" y="2725"/>
                      <a:pt x="3966" y="2588"/>
                      <a:pt x="3980" y="2385"/>
                    </a:cubicBezTo>
                    <a:cubicBezTo>
                      <a:pt x="3990" y="2262"/>
                      <a:pt x="4044" y="2089"/>
                      <a:pt x="4006" y="1966"/>
                    </a:cubicBezTo>
                    <a:cubicBezTo>
                      <a:pt x="3997" y="1965"/>
                      <a:pt x="3988" y="1964"/>
                      <a:pt x="3978" y="19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4" name="Google Shape;1344;p23"/>
              <p:cNvSpPr/>
              <p:nvPr/>
            </p:nvSpPr>
            <p:spPr>
              <a:xfrm>
                <a:off x="7129525" y="2318425"/>
                <a:ext cx="100300" cy="99175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3967" extrusionOk="0">
                    <a:moveTo>
                      <a:pt x="1944" y="957"/>
                    </a:moveTo>
                    <a:lnTo>
                      <a:pt x="1944" y="957"/>
                    </a:lnTo>
                    <a:cubicBezTo>
                      <a:pt x="1941" y="964"/>
                      <a:pt x="1939" y="974"/>
                      <a:pt x="1939" y="984"/>
                    </a:cubicBezTo>
                    <a:cubicBezTo>
                      <a:pt x="1939" y="1493"/>
                      <a:pt x="1531" y="1908"/>
                      <a:pt x="1024" y="1919"/>
                    </a:cubicBezTo>
                    <a:cubicBezTo>
                      <a:pt x="1033" y="1786"/>
                      <a:pt x="1065" y="1653"/>
                      <a:pt x="1124" y="1531"/>
                    </a:cubicBezTo>
                    <a:cubicBezTo>
                      <a:pt x="1167" y="1441"/>
                      <a:pt x="1226" y="1357"/>
                      <a:pt x="1299" y="1280"/>
                    </a:cubicBezTo>
                    <a:cubicBezTo>
                      <a:pt x="1476" y="1092"/>
                      <a:pt x="1709" y="978"/>
                      <a:pt x="1944" y="957"/>
                    </a:cubicBezTo>
                    <a:close/>
                    <a:moveTo>
                      <a:pt x="2070" y="954"/>
                    </a:moveTo>
                    <a:cubicBezTo>
                      <a:pt x="2119" y="957"/>
                      <a:pt x="2168" y="962"/>
                      <a:pt x="2217" y="973"/>
                    </a:cubicBezTo>
                    <a:cubicBezTo>
                      <a:pt x="2663" y="1077"/>
                      <a:pt x="3033" y="1504"/>
                      <a:pt x="3053" y="1934"/>
                    </a:cubicBezTo>
                    <a:cubicBezTo>
                      <a:pt x="3042" y="1926"/>
                      <a:pt x="3028" y="1920"/>
                      <a:pt x="3013" y="1920"/>
                    </a:cubicBezTo>
                    <a:cubicBezTo>
                      <a:pt x="2498" y="1920"/>
                      <a:pt x="2076" y="1501"/>
                      <a:pt x="2076" y="984"/>
                    </a:cubicBezTo>
                    <a:cubicBezTo>
                      <a:pt x="2076" y="973"/>
                      <a:pt x="2074" y="963"/>
                      <a:pt x="2070" y="954"/>
                    </a:cubicBezTo>
                    <a:close/>
                    <a:moveTo>
                      <a:pt x="2007" y="1365"/>
                    </a:moveTo>
                    <a:cubicBezTo>
                      <a:pt x="2117" y="1653"/>
                      <a:pt x="2345" y="1883"/>
                      <a:pt x="2633" y="1991"/>
                    </a:cubicBezTo>
                    <a:cubicBezTo>
                      <a:pt x="2345" y="2100"/>
                      <a:pt x="2117" y="2330"/>
                      <a:pt x="2007" y="2617"/>
                    </a:cubicBezTo>
                    <a:cubicBezTo>
                      <a:pt x="1898" y="2330"/>
                      <a:pt x="1669" y="2101"/>
                      <a:pt x="1381" y="1991"/>
                    </a:cubicBezTo>
                    <a:cubicBezTo>
                      <a:pt x="1669" y="1882"/>
                      <a:pt x="1898" y="1653"/>
                      <a:pt x="2007" y="1365"/>
                    </a:cubicBezTo>
                    <a:close/>
                    <a:moveTo>
                      <a:pt x="3049" y="2049"/>
                    </a:moveTo>
                    <a:lnTo>
                      <a:pt x="3049" y="2049"/>
                    </a:lnTo>
                    <a:cubicBezTo>
                      <a:pt x="3021" y="2492"/>
                      <a:pt x="2744" y="2845"/>
                      <a:pt x="2317" y="2959"/>
                    </a:cubicBezTo>
                    <a:cubicBezTo>
                      <a:pt x="2236" y="2983"/>
                      <a:pt x="2156" y="3001"/>
                      <a:pt x="2074" y="3010"/>
                    </a:cubicBezTo>
                    <a:cubicBezTo>
                      <a:pt x="2075" y="3006"/>
                      <a:pt x="2076" y="3002"/>
                      <a:pt x="2076" y="2996"/>
                    </a:cubicBezTo>
                    <a:cubicBezTo>
                      <a:pt x="2076" y="2481"/>
                      <a:pt x="2497" y="2060"/>
                      <a:pt x="3013" y="2060"/>
                    </a:cubicBezTo>
                    <a:cubicBezTo>
                      <a:pt x="3027" y="2060"/>
                      <a:pt x="3038" y="2055"/>
                      <a:pt x="3049" y="2049"/>
                    </a:cubicBezTo>
                    <a:close/>
                    <a:moveTo>
                      <a:pt x="1026" y="2063"/>
                    </a:moveTo>
                    <a:cubicBezTo>
                      <a:pt x="1531" y="2076"/>
                      <a:pt x="1939" y="2491"/>
                      <a:pt x="1939" y="2999"/>
                    </a:cubicBezTo>
                    <a:cubicBezTo>
                      <a:pt x="1939" y="3004"/>
                      <a:pt x="1941" y="3009"/>
                      <a:pt x="1943" y="3016"/>
                    </a:cubicBezTo>
                    <a:cubicBezTo>
                      <a:pt x="1937" y="3015"/>
                      <a:pt x="1931" y="3015"/>
                      <a:pt x="1925" y="3015"/>
                    </a:cubicBezTo>
                    <a:cubicBezTo>
                      <a:pt x="1919" y="3015"/>
                      <a:pt x="1913" y="3015"/>
                      <a:pt x="1908" y="3015"/>
                    </a:cubicBezTo>
                    <a:cubicBezTo>
                      <a:pt x="1586" y="2974"/>
                      <a:pt x="1311" y="2786"/>
                      <a:pt x="1151" y="2494"/>
                    </a:cubicBezTo>
                    <a:cubicBezTo>
                      <a:pt x="1078" y="2359"/>
                      <a:pt x="1037" y="2210"/>
                      <a:pt x="1026" y="2063"/>
                    </a:cubicBezTo>
                    <a:close/>
                    <a:moveTo>
                      <a:pt x="2027" y="814"/>
                    </a:moveTo>
                    <a:cubicBezTo>
                      <a:pt x="1727" y="814"/>
                      <a:pt x="1424" y="947"/>
                      <a:pt x="1198" y="1186"/>
                    </a:cubicBezTo>
                    <a:cubicBezTo>
                      <a:pt x="1117" y="1272"/>
                      <a:pt x="1050" y="1369"/>
                      <a:pt x="999" y="1472"/>
                    </a:cubicBezTo>
                    <a:cubicBezTo>
                      <a:pt x="834" y="1815"/>
                      <a:pt x="845" y="2223"/>
                      <a:pt x="1029" y="2562"/>
                    </a:cubicBezTo>
                    <a:cubicBezTo>
                      <a:pt x="1210" y="2894"/>
                      <a:pt x="1525" y="3109"/>
                      <a:pt x="1889" y="3154"/>
                    </a:cubicBezTo>
                    <a:cubicBezTo>
                      <a:pt x="1920" y="3157"/>
                      <a:pt x="1951" y="3159"/>
                      <a:pt x="1981" y="3159"/>
                    </a:cubicBezTo>
                    <a:cubicBezTo>
                      <a:pt x="2112" y="3159"/>
                      <a:pt x="2236" y="3128"/>
                      <a:pt x="2354" y="3096"/>
                    </a:cubicBezTo>
                    <a:cubicBezTo>
                      <a:pt x="2873" y="2954"/>
                      <a:pt x="3204" y="2507"/>
                      <a:pt x="3191" y="1954"/>
                    </a:cubicBezTo>
                    <a:cubicBezTo>
                      <a:pt x="3182" y="1456"/>
                      <a:pt x="2760" y="958"/>
                      <a:pt x="2249" y="839"/>
                    </a:cubicBezTo>
                    <a:cubicBezTo>
                      <a:pt x="2176" y="822"/>
                      <a:pt x="2101" y="814"/>
                      <a:pt x="2027" y="814"/>
                    </a:cubicBezTo>
                    <a:close/>
                    <a:moveTo>
                      <a:pt x="2017" y="143"/>
                    </a:moveTo>
                    <a:cubicBezTo>
                      <a:pt x="2133" y="143"/>
                      <a:pt x="2248" y="156"/>
                      <a:pt x="2361" y="180"/>
                    </a:cubicBezTo>
                    <a:cubicBezTo>
                      <a:pt x="3167" y="367"/>
                      <a:pt x="3836" y="1153"/>
                      <a:pt x="3852" y="1931"/>
                    </a:cubicBezTo>
                    <a:cubicBezTo>
                      <a:pt x="3869" y="2798"/>
                      <a:pt x="3354" y="3502"/>
                      <a:pt x="2536" y="3724"/>
                    </a:cubicBezTo>
                    <a:cubicBezTo>
                      <a:pt x="2336" y="3778"/>
                      <a:pt x="2141" y="3826"/>
                      <a:pt x="1940" y="3826"/>
                    </a:cubicBezTo>
                    <a:cubicBezTo>
                      <a:pt x="1895" y="3826"/>
                      <a:pt x="1850" y="3823"/>
                      <a:pt x="1804" y="3818"/>
                    </a:cubicBezTo>
                    <a:cubicBezTo>
                      <a:pt x="1230" y="3748"/>
                      <a:pt x="738" y="3411"/>
                      <a:pt x="455" y="2892"/>
                    </a:cubicBezTo>
                    <a:cubicBezTo>
                      <a:pt x="162" y="2357"/>
                      <a:pt x="145" y="1715"/>
                      <a:pt x="406" y="1176"/>
                    </a:cubicBezTo>
                    <a:cubicBezTo>
                      <a:pt x="484" y="1015"/>
                      <a:pt x="590" y="863"/>
                      <a:pt x="718" y="727"/>
                    </a:cubicBezTo>
                    <a:cubicBezTo>
                      <a:pt x="1074" y="351"/>
                      <a:pt x="1548" y="143"/>
                      <a:pt x="2017" y="143"/>
                    </a:cubicBezTo>
                    <a:close/>
                    <a:moveTo>
                      <a:pt x="2018" y="1"/>
                    </a:moveTo>
                    <a:cubicBezTo>
                      <a:pt x="1513" y="1"/>
                      <a:pt x="1000" y="225"/>
                      <a:pt x="618" y="630"/>
                    </a:cubicBezTo>
                    <a:cubicBezTo>
                      <a:pt x="479" y="776"/>
                      <a:pt x="365" y="939"/>
                      <a:pt x="281" y="1114"/>
                    </a:cubicBezTo>
                    <a:cubicBezTo>
                      <a:pt x="0" y="1695"/>
                      <a:pt x="19" y="2383"/>
                      <a:pt x="333" y="2958"/>
                    </a:cubicBezTo>
                    <a:cubicBezTo>
                      <a:pt x="638" y="3518"/>
                      <a:pt x="1167" y="3882"/>
                      <a:pt x="1787" y="3957"/>
                    </a:cubicBezTo>
                    <a:cubicBezTo>
                      <a:pt x="1839" y="3963"/>
                      <a:pt x="1889" y="3967"/>
                      <a:pt x="1941" y="3967"/>
                    </a:cubicBezTo>
                    <a:cubicBezTo>
                      <a:pt x="2160" y="3967"/>
                      <a:pt x="2372" y="3914"/>
                      <a:pt x="2575" y="3856"/>
                    </a:cubicBezTo>
                    <a:cubicBezTo>
                      <a:pt x="3455" y="3617"/>
                      <a:pt x="4011" y="2861"/>
                      <a:pt x="3992" y="1927"/>
                    </a:cubicBezTo>
                    <a:cubicBezTo>
                      <a:pt x="3975" y="1089"/>
                      <a:pt x="3258" y="244"/>
                      <a:pt x="2393" y="43"/>
                    </a:cubicBezTo>
                    <a:cubicBezTo>
                      <a:pt x="2270" y="15"/>
                      <a:pt x="2144" y="1"/>
                      <a:pt x="20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5" name="Google Shape;1345;p23"/>
              <p:cNvSpPr/>
              <p:nvPr/>
            </p:nvSpPr>
            <p:spPr>
              <a:xfrm>
                <a:off x="7270825" y="2356225"/>
                <a:ext cx="27945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804" extrusionOk="0">
                    <a:moveTo>
                      <a:pt x="401" y="1"/>
                    </a:moveTo>
                    <a:cubicBezTo>
                      <a:pt x="401" y="222"/>
                      <a:pt x="221" y="402"/>
                      <a:pt x="0" y="402"/>
                    </a:cubicBezTo>
                    <a:cubicBezTo>
                      <a:pt x="221" y="402"/>
                      <a:pt x="401" y="581"/>
                      <a:pt x="401" y="803"/>
                    </a:cubicBezTo>
                    <a:cubicBezTo>
                      <a:pt x="401" y="583"/>
                      <a:pt x="580" y="402"/>
                      <a:pt x="802" y="402"/>
                    </a:cubicBezTo>
                    <a:cubicBezTo>
                      <a:pt x="580" y="402"/>
                      <a:pt x="401" y="222"/>
                      <a:pt x="401" y="1"/>
                    </a:cubicBezTo>
                    <a:close/>
                    <a:moveTo>
                      <a:pt x="2476" y="1"/>
                    </a:moveTo>
                    <a:cubicBezTo>
                      <a:pt x="2476" y="222"/>
                      <a:pt x="2296" y="402"/>
                      <a:pt x="2075" y="402"/>
                    </a:cubicBezTo>
                    <a:cubicBezTo>
                      <a:pt x="2296" y="402"/>
                      <a:pt x="2476" y="581"/>
                      <a:pt x="2476" y="803"/>
                    </a:cubicBezTo>
                    <a:cubicBezTo>
                      <a:pt x="2476" y="583"/>
                      <a:pt x="2655" y="402"/>
                      <a:pt x="2877" y="402"/>
                    </a:cubicBezTo>
                    <a:cubicBezTo>
                      <a:pt x="2655" y="402"/>
                      <a:pt x="2476" y="222"/>
                      <a:pt x="2476" y="1"/>
                    </a:cubicBezTo>
                    <a:close/>
                    <a:moveTo>
                      <a:pt x="4551" y="1"/>
                    </a:moveTo>
                    <a:cubicBezTo>
                      <a:pt x="4551" y="222"/>
                      <a:pt x="4371" y="402"/>
                      <a:pt x="4150" y="402"/>
                    </a:cubicBezTo>
                    <a:cubicBezTo>
                      <a:pt x="4371" y="402"/>
                      <a:pt x="4551" y="581"/>
                      <a:pt x="4551" y="803"/>
                    </a:cubicBezTo>
                    <a:cubicBezTo>
                      <a:pt x="4551" y="583"/>
                      <a:pt x="4730" y="402"/>
                      <a:pt x="4952" y="402"/>
                    </a:cubicBezTo>
                    <a:cubicBezTo>
                      <a:pt x="4730" y="402"/>
                      <a:pt x="4551" y="222"/>
                      <a:pt x="4551" y="1"/>
                    </a:cubicBezTo>
                    <a:close/>
                    <a:moveTo>
                      <a:pt x="6626" y="1"/>
                    </a:moveTo>
                    <a:cubicBezTo>
                      <a:pt x="6626" y="222"/>
                      <a:pt x="6446" y="402"/>
                      <a:pt x="6225" y="402"/>
                    </a:cubicBezTo>
                    <a:cubicBezTo>
                      <a:pt x="6446" y="402"/>
                      <a:pt x="6626" y="581"/>
                      <a:pt x="6626" y="803"/>
                    </a:cubicBezTo>
                    <a:cubicBezTo>
                      <a:pt x="6626" y="583"/>
                      <a:pt x="6805" y="402"/>
                      <a:pt x="7027" y="402"/>
                    </a:cubicBezTo>
                    <a:cubicBezTo>
                      <a:pt x="6805" y="402"/>
                      <a:pt x="6626" y="222"/>
                      <a:pt x="6626" y="1"/>
                    </a:cubicBezTo>
                    <a:close/>
                    <a:moveTo>
                      <a:pt x="8701" y="1"/>
                    </a:moveTo>
                    <a:cubicBezTo>
                      <a:pt x="8701" y="222"/>
                      <a:pt x="8521" y="402"/>
                      <a:pt x="8300" y="402"/>
                    </a:cubicBezTo>
                    <a:cubicBezTo>
                      <a:pt x="8521" y="402"/>
                      <a:pt x="8701" y="581"/>
                      <a:pt x="8701" y="803"/>
                    </a:cubicBezTo>
                    <a:cubicBezTo>
                      <a:pt x="8701" y="583"/>
                      <a:pt x="8880" y="402"/>
                      <a:pt x="9102" y="402"/>
                    </a:cubicBezTo>
                    <a:cubicBezTo>
                      <a:pt x="8880" y="402"/>
                      <a:pt x="8701" y="222"/>
                      <a:pt x="8701" y="1"/>
                    </a:cubicBezTo>
                    <a:close/>
                    <a:moveTo>
                      <a:pt x="10776" y="1"/>
                    </a:moveTo>
                    <a:cubicBezTo>
                      <a:pt x="10776" y="222"/>
                      <a:pt x="10596" y="402"/>
                      <a:pt x="10375" y="402"/>
                    </a:cubicBezTo>
                    <a:cubicBezTo>
                      <a:pt x="10596" y="402"/>
                      <a:pt x="10776" y="581"/>
                      <a:pt x="10776" y="803"/>
                    </a:cubicBezTo>
                    <a:cubicBezTo>
                      <a:pt x="10776" y="583"/>
                      <a:pt x="10955" y="402"/>
                      <a:pt x="11177" y="402"/>
                    </a:cubicBezTo>
                    <a:cubicBezTo>
                      <a:pt x="10955" y="402"/>
                      <a:pt x="10776" y="222"/>
                      <a:pt x="10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346" name="Google Shape;1346;p23"/>
            <p:cNvGrpSpPr/>
            <p:nvPr/>
          </p:nvGrpSpPr>
          <p:grpSpPr>
            <a:xfrm rot="10800000">
              <a:off x="8645425" y="4608741"/>
              <a:ext cx="2078795" cy="306152"/>
              <a:chOff x="5178325" y="1049075"/>
              <a:chExt cx="928075" cy="136675"/>
            </a:xfrm>
          </p:grpSpPr>
          <p:sp>
            <p:nvSpPr>
              <p:cNvPr id="1347" name="Google Shape;1347;p23"/>
              <p:cNvSpPr/>
              <p:nvPr/>
            </p:nvSpPr>
            <p:spPr>
              <a:xfrm>
                <a:off x="5178325" y="1049075"/>
                <a:ext cx="9280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37123" h="5467" extrusionOk="0">
                    <a:moveTo>
                      <a:pt x="0" y="1"/>
                    </a:moveTo>
                    <a:lnTo>
                      <a:pt x="0" y="5466"/>
                    </a:lnTo>
                    <a:lnTo>
                      <a:pt x="37122" y="5466"/>
                    </a:lnTo>
                    <a:lnTo>
                      <a:pt x="371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8" name="Google Shape;1348;p23"/>
              <p:cNvSpPr/>
              <p:nvPr/>
            </p:nvSpPr>
            <p:spPr>
              <a:xfrm>
                <a:off x="5342300" y="1076050"/>
                <a:ext cx="76350" cy="82675"/>
              </a:xfrm>
              <a:custGeom>
                <a:avLst/>
                <a:gdLst/>
                <a:ahLst/>
                <a:cxnLst/>
                <a:rect l="l" t="t" r="r" b="b"/>
                <a:pathLst>
                  <a:path w="3054" h="3307" extrusionOk="0">
                    <a:moveTo>
                      <a:pt x="298" y="1"/>
                    </a:moveTo>
                    <a:cubicBezTo>
                      <a:pt x="134" y="1"/>
                      <a:pt x="0" y="135"/>
                      <a:pt x="0" y="299"/>
                    </a:cubicBezTo>
                    <a:cubicBezTo>
                      <a:pt x="0" y="464"/>
                      <a:pt x="134" y="598"/>
                      <a:pt x="298" y="598"/>
                    </a:cubicBezTo>
                    <a:lnTo>
                      <a:pt x="2756" y="598"/>
                    </a:lnTo>
                    <a:cubicBezTo>
                      <a:pt x="2920" y="598"/>
                      <a:pt x="3054" y="464"/>
                      <a:pt x="3054" y="299"/>
                    </a:cubicBezTo>
                    <a:cubicBezTo>
                      <a:pt x="3054" y="135"/>
                      <a:pt x="2920" y="1"/>
                      <a:pt x="2756" y="1"/>
                    </a:cubicBezTo>
                    <a:close/>
                    <a:moveTo>
                      <a:pt x="298" y="1357"/>
                    </a:moveTo>
                    <a:cubicBezTo>
                      <a:pt x="134" y="1357"/>
                      <a:pt x="0" y="1491"/>
                      <a:pt x="0" y="1654"/>
                    </a:cubicBezTo>
                    <a:cubicBezTo>
                      <a:pt x="0" y="1819"/>
                      <a:pt x="134" y="1953"/>
                      <a:pt x="298" y="1953"/>
                    </a:cubicBezTo>
                    <a:lnTo>
                      <a:pt x="2756" y="1953"/>
                    </a:lnTo>
                    <a:cubicBezTo>
                      <a:pt x="2920" y="1952"/>
                      <a:pt x="3054" y="1819"/>
                      <a:pt x="3054" y="1654"/>
                    </a:cubicBezTo>
                    <a:cubicBezTo>
                      <a:pt x="3054" y="1491"/>
                      <a:pt x="2920" y="1357"/>
                      <a:pt x="2756" y="1357"/>
                    </a:cubicBezTo>
                    <a:close/>
                    <a:moveTo>
                      <a:pt x="298" y="2711"/>
                    </a:moveTo>
                    <a:cubicBezTo>
                      <a:pt x="134" y="2711"/>
                      <a:pt x="0" y="2845"/>
                      <a:pt x="0" y="3010"/>
                    </a:cubicBezTo>
                    <a:cubicBezTo>
                      <a:pt x="0" y="3173"/>
                      <a:pt x="134" y="3307"/>
                      <a:pt x="298" y="3307"/>
                    </a:cubicBezTo>
                    <a:lnTo>
                      <a:pt x="2756" y="3307"/>
                    </a:lnTo>
                    <a:cubicBezTo>
                      <a:pt x="2920" y="3307"/>
                      <a:pt x="3054" y="3173"/>
                      <a:pt x="3054" y="3010"/>
                    </a:cubicBezTo>
                    <a:cubicBezTo>
                      <a:pt x="3054" y="2845"/>
                      <a:pt x="2920" y="2711"/>
                      <a:pt x="2756" y="27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9" name="Google Shape;1349;p23"/>
              <p:cNvSpPr/>
              <p:nvPr/>
            </p:nvSpPr>
            <p:spPr>
              <a:xfrm>
                <a:off x="5478375" y="1071800"/>
                <a:ext cx="489975" cy="91225"/>
              </a:xfrm>
              <a:custGeom>
                <a:avLst/>
                <a:gdLst/>
                <a:ahLst/>
                <a:cxnLst/>
                <a:rect l="l" t="t" r="r" b="b"/>
                <a:pathLst>
                  <a:path w="19599" h="3649" extrusionOk="0">
                    <a:moveTo>
                      <a:pt x="86" y="1"/>
                    </a:moveTo>
                    <a:cubicBezTo>
                      <a:pt x="39" y="1"/>
                      <a:pt x="0" y="38"/>
                      <a:pt x="0" y="86"/>
                    </a:cubicBezTo>
                    <a:lnTo>
                      <a:pt x="0" y="3563"/>
                    </a:lnTo>
                    <a:cubicBezTo>
                      <a:pt x="0" y="3610"/>
                      <a:pt x="38" y="3648"/>
                      <a:pt x="86" y="3648"/>
                    </a:cubicBezTo>
                    <a:lnTo>
                      <a:pt x="19513" y="3648"/>
                    </a:lnTo>
                    <a:cubicBezTo>
                      <a:pt x="19560" y="3648"/>
                      <a:pt x="19599" y="3611"/>
                      <a:pt x="19599" y="3563"/>
                    </a:cubicBezTo>
                    <a:lnTo>
                      <a:pt x="19599" y="86"/>
                    </a:lnTo>
                    <a:cubicBezTo>
                      <a:pt x="19598" y="38"/>
                      <a:pt x="19560" y="1"/>
                      <a:pt x="195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0" name="Google Shape;1350;p23"/>
              <p:cNvSpPr/>
              <p:nvPr/>
            </p:nvSpPr>
            <p:spPr>
              <a:xfrm>
                <a:off x="5196125" y="1061025"/>
                <a:ext cx="9470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512" extrusionOk="0">
                    <a:moveTo>
                      <a:pt x="1788" y="671"/>
                    </a:moveTo>
                    <a:cubicBezTo>
                      <a:pt x="1793" y="671"/>
                      <a:pt x="1798" y="671"/>
                      <a:pt x="1803" y="671"/>
                    </a:cubicBezTo>
                    <a:cubicBezTo>
                      <a:pt x="1893" y="682"/>
                      <a:pt x="1972" y="737"/>
                      <a:pt x="2016" y="820"/>
                    </a:cubicBezTo>
                    <a:cubicBezTo>
                      <a:pt x="2060" y="902"/>
                      <a:pt x="2060" y="1001"/>
                      <a:pt x="2015" y="1084"/>
                    </a:cubicBezTo>
                    <a:cubicBezTo>
                      <a:pt x="1985" y="1141"/>
                      <a:pt x="1946" y="1175"/>
                      <a:pt x="1899" y="1188"/>
                    </a:cubicBezTo>
                    <a:cubicBezTo>
                      <a:pt x="1886" y="1192"/>
                      <a:pt x="1872" y="1193"/>
                      <a:pt x="1857" y="1193"/>
                    </a:cubicBezTo>
                    <a:cubicBezTo>
                      <a:pt x="1809" y="1193"/>
                      <a:pt x="1754" y="1175"/>
                      <a:pt x="1699" y="1141"/>
                    </a:cubicBezTo>
                    <a:cubicBezTo>
                      <a:pt x="1624" y="1094"/>
                      <a:pt x="1582" y="1006"/>
                      <a:pt x="1585" y="905"/>
                    </a:cubicBezTo>
                    <a:cubicBezTo>
                      <a:pt x="1589" y="809"/>
                      <a:pt x="1635" y="725"/>
                      <a:pt x="1700" y="691"/>
                    </a:cubicBezTo>
                    <a:cubicBezTo>
                      <a:pt x="1727" y="677"/>
                      <a:pt x="1756" y="671"/>
                      <a:pt x="1788" y="671"/>
                    </a:cubicBezTo>
                    <a:close/>
                    <a:moveTo>
                      <a:pt x="1780" y="533"/>
                    </a:moveTo>
                    <a:cubicBezTo>
                      <a:pt x="1728" y="533"/>
                      <a:pt x="1680" y="545"/>
                      <a:pt x="1636" y="569"/>
                    </a:cubicBezTo>
                    <a:cubicBezTo>
                      <a:pt x="1525" y="628"/>
                      <a:pt x="1453" y="755"/>
                      <a:pt x="1448" y="900"/>
                    </a:cubicBezTo>
                    <a:cubicBezTo>
                      <a:pt x="1441" y="1051"/>
                      <a:pt x="1509" y="1186"/>
                      <a:pt x="1626" y="1260"/>
                    </a:cubicBezTo>
                    <a:cubicBezTo>
                      <a:pt x="1702" y="1308"/>
                      <a:pt x="1783" y="1334"/>
                      <a:pt x="1858" y="1334"/>
                    </a:cubicBezTo>
                    <a:cubicBezTo>
                      <a:pt x="1884" y="1334"/>
                      <a:pt x="1911" y="1330"/>
                      <a:pt x="1937" y="1324"/>
                    </a:cubicBezTo>
                    <a:cubicBezTo>
                      <a:pt x="2021" y="1301"/>
                      <a:pt x="2091" y="1242"/>
                      <a:pt x="2139" y="1152"/>
                    </a:cubicBezTo>
                    <a:cubicBezTo>
                      <a:pt x="2205" y="1025"/>
                      <a:pt x="2205" y="881"/>
                      <a:pt x="2140" y="757"/>
                    </a:cubicBezTo>
                    <a:cubicBezTo>
                      <a:pt x="2076" y="634"/>
                      <a:pt x="1957" y="552"/>
                      <a:pt x="1822" y="536"/>
                    </a:cubicBezTo>
                    <a:cubicBezTo>
                      <a:pt x="1808" y="534"/>
                      <a:pt x="1794" y="533"/>
                      <a:pt x="1780" y="533"/>
                    </a:cubicBezTo>
                    <a:close/>
                    <a:moveTo>
                      <a:pt x="1758" y="1697"/>
                    </a:moveTo>
                    <a:cubicBezTo>
                      <a:pt x="1837" y="1697"/>
                      <a:pt x="1917" y="1712"/>
                      <a:pt x="1991" y="1737"/>
                    </a:cubicBezTo>
                    <a:cubicBezTo>
                      <a:pt x="2127" y="1783"/>
                      <a:pt x="2240" y="1889"/>
                      <a:pt x="2310" y="2035"/>
                    </a:cubicBezTo>
                    <a:cubicBezTo>
                      <a:pt x="2390" y="2206"/>
                      <a:pt x="2401" y="2410"/>
                      <a:pt x="2337" y="2581"/>
                    </a:cubicBezTo>
                    <a:cubicBezTo>
                      <a:pt x="2278" y="2737"/>
                      <a:pt x="2141" y="2825"/>
                      <a:pt x="1931" y="2842"/>
                    </a:cubicBezTo>
                    <a:cubicBezTo>
                      <a:pt x="1913" y="2843"/>
                      <a:pt x="1896" y="2844"/>
                      <a:pt x="1878" y="2844"/>
                    </a:cubicBezTo>
                    <a:cubicBezTo>
                      <a:pt x="1654" y="2844"/>
                      <a:pt x="1465" y="2735"/>
                      <a:pt x="1326" y="2525"/>
                    </a:cubicBezTo>
                    <a:cubicBezTo>
                      <a:pt x="1291" y="2468"/>
                      <a:pt x="1255" y="2411"/>
                      <a:pt x="1256" y="2258"/>
                    </a:cubicBezTo>
                    <a:cubicBezTo>
                      <a:pt x="1256" y="2146"/>
                      <a:pt x="1264" y="2066"/>
                      <a:pt x="1303" y="1983"/>
                    </a:cubicBezTo>
                    <a:cubicBezTo>
                      <a:pt x="1401" y="1773"/>
                      <a:pt x="1578" y="1697"/>
                      <a:pt x="1758" y="1697"/>
                    </a:cubicBezTo>
                    <a:close/>
                    <a:moveTo>
                      <a:pt x="1756" y="1558"/>
                    </a:moveTo>
                    <a:cubicBezTo>
                      <a:pt x="1499" y="1558"/>
                      <a:pt x="1285" y="1688"/>
                      <a:pt x="1174" y="1924"/>
                    </a:cubicBezTo>
                    <a:cubicBezTo>
                      <a:pt x="1121" y="2042"/>
                      <a:pt x="1116" y="2153"/>
                      <a:pt x="1116" y="2258"/>
                    </a:cubicBezTo>
                    <a:cubicBezTo>
                      <a:pt x="1116" y="2436"/>
                      <a:pt x="1157" y="2518"/>
                      <a:pt x="1208" y="2598"/>
                    </a:cubicBezTo>
                    <a:lnTo>
                      <a:pt x="1209" y="2600"/>
                    </a:lnTo>
                    <a:cubicBezTo>
                      <a:pt x="1373" y="2848"/>
                      <a:pt x="1606" y="2982"/>
                      <a:pt x="1876" y="2982"/>
                    </a:cubicBezTo>
                    <a:cubicBezTo>
                      <a:pt x="1897" y="2982"/>
                      <a:pt x="1920" y="2982"/>
                      <a:pt x="1943" y="2980"/>
                    </a:cubicBezTo>
                    <a:cubicBezTo>
                      <a:pt x="2206" y="2958"/>
                      <a:pt x="2388" y="2836"/>
                      <a:pt x="2466" y="2629"/>
                    </a:cubicBezTo>
                    <a:cubicBezTo>
                      <a:pt x="2543" y="2420"/>
                      <a:pt x="2532" y="2183"/>
                      <a:pt x="2434" y="1975"/>
                    </a:cubicBezTo>
                    <a:cubicBezTo>
                      <a:pt x="2347" y="1793"/>
                      <a:pt x="2205" y="1662"/>
                      <a:pt x="2034" y="1605"/>
                    </a:cubicBezTo>
                    <a:cubicBezTo>
                      <a:pt x="1938" y="1573"/>
                      <a:pt x="1844" y="1558"/>
                      <a:pt x="1756" y="1558"/>
                    </a:cubicBezTo>
                    <a:close/>
                    <a:moveTo>
                      <a:pt x="1856" y="3308"/>
                    </a:moveTo>
                    <a:cubicBezTo>
                      <a:pt x="1872" y="3308"/>
                      <a:pt x="1887" y="3309"/>
                      <a:pt x="1900" y="3312"/>
                    </a:cubicBezTo>
                    <a:cubicBezTo>
                      <a:pt x="1947" y="3324"/>
                      <a:pt x="1986" y="3358"/>
                      <a:pt x="2016" y="3415"/>
                    </a:cubicBezTo>
                    <a:cubicBezTo>
                      <a:pt x="2061" y="3500"/>
                      <a:pt x="2061" y="3597"/>
                      <a:pt x="2017" y="3679"/>
                    </a:cubicBezTo>
                    <a:cubicBezTo>
                      <a:pt x="1973" y="3763"/>
                      <a:pt x="1894" y="3817"/>
                      <a:pt x="1804" y="3828"/>
                    </a:cubicBezTo>
                    <a:cubicBezTo>
                      <a:pt x="1795" y="3829"/>
                      <a:pt x="1786" y="3830"/>
                      <a:pt x="1778" y="3830"/>
                    </a:cubicBezTo>
                    <a:cubicBezTo>
                      <a:pt x="1750" y="3830"/>
                      <a:pt x="1724" y="3823"/>
                      <a:pt x="1700" y="3811"/>
                    </a:cubicBezTo>
                    <a:cubicBezTo>
                      <a:pt x="1633" y="3775"/>
                      <a:pt x="1589" y="3692"/>
                      <a:pt x="1585" y="3597"/>
                    </a:cubicBezTo>
                    <a:cubicBezTo>
                      <a:pt x="1582" y="3496"/>
                      <a:pt x="1624" y="3407"/>
                      <a:pt x="1699" y="3360"/>
                    </a:cubicBezTo>
                    <a:cubicBezTo>
                      <a:pt x="1754" y="3325"/>
                      <a:pt x="1808" y="3308"/>
                      <a:pt x="1856" y="3308"/>
                    </a:cubicBezTo>
                    <a:close/>
                    <a:moveTo>
                      <a:pt x="1857" y="3168"/>
                    </a:moveTo>
                    <a:cubicBezTo>
                      <a:pt x="1783" y="3168"/>
                      <a:pt x="1703" y="3193"/>
                      <a:pt x="1625" y="3243"/>
                    </a:cubicBezTo>
                    <a:cubicBezTo>
                      <a:pt x="1508" y="3317"/>
                      <a:pt x="1440" y="3451"/>
                      <a:pt x="1446" y="3602"/>
                    </a:cubicBezTo>
                    <a:cubicBezTo>
                      <a:pt x="1451" y="3748"/>
                      <a:pt x="1524" y="3875"/>
                      <a:pt x="1635" y="3934"/>
                    </a:cubicBezTo>
                    <a:cubicBezTo>
                      <a:pt x="1680" y="3958"/>
                      <a:pt x="1728" y="3970"/>
                      <a:pt x="1781" y="3970"/>
                    </a:cubicBezTo>
                    <a:cubicBezTo>
                      <a:pt x="1793" y="3970"/>
                      <a:pt x="1807" y="3970"/>
                      <a:pt x="1820" y="3967"/>
                    </a:cubicBezTo>
                    <a:cubicBezTo>
                      <a:pt x="1956" y="3951"/>
                      <a:pt x="2075" y="3868"/>
                      <a:pt x="2140" y="3745"/>
                    </a:cubicBezTo>
                    <a:cubicBezTo>
                      <a:pt x="2205" y="3621"/>
                      <a:pt x="2205" y="3476"/>
                      <a:pt x="2139" y="3351"/>
                    </a:cubicBezTo>
                    <a:cubicBezTo>
                      <a:pt x="2091" y="3260"/>
                      <a:pt x="2021" y="3201"/>
                      <a:pt x="1937" y="3179"/>
                    </a:cubicBezTo>
                    <a:cubicBezTo>
                      <a:pt x="1911" y="3172"/>
                      <a:pt x="1884" y="3168"/>
                      <a:pt x="1857" y="3168"/>
                    </a:cubicBezTo>
                    <a:close/>
                    <a:moveTo>
                      <a:pt x="2792" y="140"/>
                    </a:moveTo>
                    <a:cubicBezTo>
                      <a:pt x="2854" y="582"/>
                      <a:pt x="3205" y="934"/>
                      <a:pt x="3648" y="996"/>
                    </a:cubicBezTo>
                    <a:lnTo>
                      <a:pt x="3648" y="3517"/>
                    </a:lnTo>
                    <a:cubicBezTo>
                      <a:pt x="3205" y="3579"/>
                      <a:pt x="2854" y="3929"/>
                      <a:pt x="2792" y="4372"/>
                    </a:cubicBezTo>
                    <a:lnTo>
                      <a:pt x="995" y="4372"/>
                    </a:lnTo>
                    <a:cubicBezTo>
                      <a:pt x="934" y="3929"/>
                      <a:pt x="583" y="3579"/>
                      <a:pt x="140" y="3517"/>
                    </a:cubicBezTo>
                    <a:lnTo>
                      <a:pt x="140" y="996"/>
                    </a:lnTo>
                    <a:cubicBezTo>
                      <a:pt x="583" y="934"/>
                      <a:pt x="934" y="582"/>
                      <a:pt x="995" y="140"/>
                    </a:cubicBezTo>
                    <a:close/>
                    <a:moveTo>
                      <a:pt x="866" y="1"/>
                    </a:moveTo>
                    <a:cubicBezTo>
                      <a:pt x="866" y="478"/>
                      <a:pt x="478" y="865"/>
                      <a:pt x="1" y="865"/>
                    </a:cubicBezTo>
                    <a:lnTo>
                      <a:pt x="1" y="3646"/>
                    </a:lnTo>
                    <a:cubicBezTo>
                      <a:pt x="478" y="3646"/>
                      <a:pt x="866" y="4034"/>
                      <a:pt x="866" y="4511"/>
                    </a:cubicBezTo>
                    <a:lnTo>
                      <a:pt x="2922" y="4511"/>
                    </a:lnTo>
                    <a:cubicBezTo>
                      <a:pt x="2922" y="4034"/>
                      <a:pt x="3310" y="3646"/>
                      <a:pt x="3787" y="3646"/>
                    </a:cubicBezTo>
                    <a:lnTo>
                      <a:pt x="3787" y="865"/>
                    </a:lnTo>
                    <a:cubicBezTo>
                      <a:pt x="3309" y="865"/>
                      <a:pt x="2922" y="478"/>
                      <a:pt x="2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1" name="Google Shape;1351;p23"/>
              <p:cNvSpPr/>
              <p:nvPr/>
            </p:nvSpPr>
            <p:spPr>
              <a:xfrm>
                <a:off x="5992925" y="1061025"/>
                <a:ext cx="9470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512" extrusionOk="0">
                    <a:moveTo>
                      <a:pt x="1783" y="670"/>
                    </a:moveTo>
                    <a:cubicBezTo>
                      <a:pt x="1790" y="670"/>
                      <a:pt x="1796" y="671"/>
                      <a:pt x="1803" y="671"/>
                    </a:cubicBezTo>
                    <a:cubicBezTo>
                      <a:pt x="1893" y="682"/>
                      <a:pt x="1971" y="737"/>
                      <a:pt x="2016" y="820"/>
                    </a:cubicBezTo>
                    <a:cubicBezTo>
                      <a:pt x="2060" y="902"/>
                      <a:pt x="2060" y="1001"/>
                      <a:pt x="2014" y="1084"/>
                    </a:cubicBezTo>
                    <a:cubicBezTo>
                      <a:pt x="1985" y="1141"/>
                      <a:pt x="1947" y="1175"/>
                      <a:pt x="1899" y="1188"/>
                    </a:cubicBezTo>
                    <a:cubicBezTo>
                      <a:pt x="1886" y="1192"/>
                      <a:pt x="1872" y="1193"/>
                      <a:pt x="1857" y="1193"/>
                    </a:cubicBezTo>
                    <a:cubicBezTo>
                      <a:pt x="1809" y="1193"/>
                      <a:pt x="1754" y="1175"/>
                      <a:pt x="1698" y="1141"/>
                    </a:cubicBezTo>
                    <a:cubicBezTo>
                      <a:pt x="1624" y="1094"/>
                      <a:pt x="1581" y="1006"/>
                      <a:pt x="1585" y="905"/>
                    </a:cubicBezTo>
                    <a:cubicBezTo>
                      <a:pt x="1589" y="809"/>
                      <a:pt x="1634" y="725"/>
                      <a:pt x="1701" y="691"/>
                    </a:cubicBezTo>
                    <a:cubicBezTo>
                      <a:pt x="1727" y="678"/>
                      <a:pt x="1754" y="670"/>
                      <a:pt x="1783" y="670"/>
                    </a:cubicBezTo>
                    <a:close/>
                    <a:moveTo>
                      <a:pt x="1780" y="533"/>
                    </a:moveTo>
                    <a:cubicBezTo>
                      <a:pt x="1729" y="533"/>
                      <a:pt x="1680" y="545"/>
                      <a:pt x="1636" y="569"/>
                    </a:cubicBezTo>
                    <a:cubicBezTo>
                      <a:pt x="1525" y="628"/>
                      <a:pt x="1452" y="755"/>
                      <a:pt x="1447" y="900"/>
                    </a:cubicBezTo>
                    <a:cubicBezTo>
                      <a:pt x="1442" y="1051"/>
                      <a:pt x="1509" y="1186"/>
                      <a:pt x="1627" y="1260"/>
                    </a:cubicBezTo>
                    <a:cubicBezTo>
                      <a:pt x="1703" y="1308"/>
                      <a:pt x="1783" y="1334"/>
                      <a:pt x="1858" y="1334"/>
                    </a:cubicBezTo>
                    <a:cubicBezTo>
                      <a:pt x="1886" y="1334"/>
                      <a:pt x="1912" y="1330"/>
                      <a:pt x="1937" y="1324"/>
                    </a:cubicBezTo>
                    <a:cubicBezTo>
                      <a:pt x="2021" y="1301"/>
                      <a:pt x="2090" y="1242"/>
                      <a:pt x="2138" y="1152"/>
                    </a:cubicBezTo>
                    <a:cubicBezTo>
                      <a:pt x="2205" y="1025"/>
                      <a:pt x="2205" y="881"/>
                      <a:pt x="2140" y="757"/>
                    </a:cubicBezTo>
                    <a:cubicBezTo>
                      <a:pt x="2076" y="634"/>
                      <a:pt x="1957" y="552"/>
                      <a:pt x="1821" y="536"/>
                    </a:cubicBezTo>
                    <a:cubicBezTo>
                      <a:pt x="1807" y="534"/>
                      <a:pt x="1793" y="533"/>
                      <a:pt x="1780" y="533"/>
                    </a:cubicBezTo>
                    <a:close/>
                    <a:moveTo>
                      <a:pt x="1759" y="1697"/>
                    </a:moveTo>
                    <a:cubicBezTo>
                      <a:pt x="1839" y="1697"/>
                      <a:pt x="1919" y="1712"/>
                      <a:pt x="1993" y="1737"/>
                    </a:cubicBezTo>
                    <a:cubicBezTo>
                      <a:pt x="2127" y="1783"/>
                      <a:pt x="2242" y="1889"/>
                      <a:pt x="2311" y="2035"/>
                    </a:cubicBezTo>
                    <a:cubicBezTo>
                      <a:pt x="2391" y="2206"/>
                      <a:pt x="2402" y="2410"/>
                      <a:pt x="2338" y="2581"/>
                    </a:cubicBezTo>
                    <a:cubicBezTo>
                      <a:pt x="2279" y="2736"/>
                      <a:pt x="2142" y="2825"/>
                      <a:pt x="1933" y="2842"/>
                    </a:cubicBezTo>
                    <a:cubicBezTo>
                      <a:pt x="1915" y="2843"/>
                      <a:pt x="1897" y="2844"/>
                      <a:pt x="1880" y="2844"/>
                    </a:cubicBezTo>
                    <a:cubicBezTo>
                      <a:pt x="1656" y="2844"/>
                      <a:pt x="1466" y="2735"/>
                      <a:pt x="1327" y="2525"/>
                    </a:cubicBezTo>
                    <a:cubicBezTo>
                      <a:pt x="1292" y="2468"/>
                      <a:pt x="1256" y="2411"/>
                      <a:pt x="1258" y="2258"/>
                    </a:cubicBezTo>
                    <a:cubicBezTo>
                      <a:pt x="1258" y="2146"/>
                      <a:pt x="1265" y="2066"/>
                      <a:pt x="1305" y="1983"/>
                    </a:cubicBezTo>
                    <a:cubicBezTo>
                      <a:pt x="1403" y="1773"/>
                      <a:pt x="1580" y="1697"/>
                      <a:pt x="1759" y="1697"/>
                    </a:cubicBezTo>
                    <a:close/>
                    <a:moveTo>
                      <a:pt x="1756" y="1558"/>
                    </a:moveTo>
                    <a:cubicBezTo>
                      <a:pt x="1500" y="1558"/>
                      <a:pt x="1285" y="1688"/>
                      <a:pt x="1174" y="1924"/>
                    </a:cubicBezTo>
                    <a:cubicBezTo>
                      <a:pt x="1120" y="2042"/>
                      <a:pt x="1115" y="2153"/>
                      <a:pt x="1115" y="2258"/>
                    </a:cubicBezTo>
                    <a:cubicBezTo>
                      <a:pt x="1115" y="2436"/>
                      <a:pt x="1157" y="2518"/>
                      <a:pt x="1209" y="2598"/>
                    </a:cubicBezTo>
                    <a:lnTo>
                      <a:pt x="1210" y="2600"/>
                    </a:lnTo>
                    <a:cubicBezTo>
                      <a:pt x="1372" y="2848"/>
                      <a:pt x="1606" y="2982"/>
                      <a:pt x="1875" y="2982"/>
                    </a:cubicBezTo>
                    <a:cubicBezTo>
                      <a:pt x="1897" y="2982"/>
                      <a:pt x="1921" y="2982"/>
                      <a:pt x="1943" y="2980"/>
                    </a:cubicBezTo>
                    <a:cubicBezTo>
                      <a:pt x="2206" y="2958"/>
                      <a:pt x="2388" y="2836"/>
                      <a:pt x="2466" y="2629"/>
                    </a:cubicBezTo>
                    <a:cubicBezTo>
                      <a:pt x="2543" y="2420"/>
                      <a:pt x="2533" y="2183"/>
                      <a:pt x="2434" y="1975"/>
                    </a:cubicBezTo>
                    <a:cubicBezTo>
                      <a:pt x="2348" y="1793"/>
                      <a:pt x="2205" y="1662"/>
                      <a:pt x="2034" y="1605"/>
                    </a:cubicBezTo>
                    <a:cubicBezTo>
                      <a:pt x="1938" y="1573"/>
                      <a:pt x="1845" y="1558"/>
                      <a:pt x="1756" y="1558"/>
                    </a:cubicBezTo>
                    <a:close/>
                    <a:moveTo>
                      <a:pt x="1858" y="3308"/>
                    </a:moveTo>
                    <a:cubicBezTo>
                      <a:pt x="1873" y="3308"/>
                      <a:pt x="1888" y="3309"/>
                      <a:pt x="1903" y="3312"/>
                    </a:cubicBezTo>
                    <a:cubicBezTo>
                      <a:pt x="1950" y="3324"/>
                      <a:pt x="1988" y="3358"/>
                      <a:pt x="2018" y="3415"/>
                    </a:cubicBezTo>
                    <a:cubicBezTo>
                      <a:pt x="2063" y="3500"/>
                      <a:pt x="2063" y="3597"/>
                      <a:pt x="2019" y="3679"/>
                    </a:cubicBezTo>
                    <a:cubicBezTo>
                      <a:pt x="1975" y="3763"/>
                      <a:pt x="1896" y="3817"/>
                      <a:pt x="1807" y="3828"/>
                    </a:cubicBezTo>
                    <a:cubicBezTo>
                      <a:pt x="1798" y="3829"/>
                      <a:pt x="1789" y="3830"/>
                      <a:pt x="1780" y="3830"/>
                    </a:cubicBezTo>
                    <a:cubicBezTo>
                      <a:pt x="1751" y="3830"/>
                      <a:pt x="1725" y="3823"/>
                      <a:pt x="1702" y="3811"/>
                    </a:cubicBezTo>
                    <a:cubicBezTo>
                      <a:pt x="1634" y="3775"/>
                      <a:pt x="1590" y="3692"/>
                      <a:pt x="1586" y="3597"/>
                    </a:cubicBezTo>
                    <a:cubicBezTo>
                      <a:pt x="1583" y="3496"/>
                      <a:pt x="1626" y="3407"/>
                      <a:pt x="1701" y="3360"/>
                    </a:cubicBezTo>
                    <a:cubicBezTo>
                      <a:pt x="1755" y="3325"/>
                      <a:pt x="1810" y="3308"/>
                      <a:pt x="1858" y="3308"/>
                    </a:cubicBezTo>
                    <a:close/>
                    <a:moveTo>
                      <a:pt x="1857" y="3168"/>
                    </a:moveTo>
                    <a:cubicBezTo>
                      <a:pt x="1782" y="3168"/>
                      <a:pt x="1702" y="3193"/>
                      <a:pt x="1626" y="3243"/>
                    </a:cubicBezTo>
                    <a:cubicBezTo>
                      <a:pt x="1508" y="3317"/>
                      <a:pt x="1441" y="3451"/>
                      <a:pt x="1446" y="3602"/>
                    </a:cubicBezTo>
                    <a:cubicBezTo>
                      <a:pt x="1451" y="3748"/>
                      <a:pt x="1524" y="3875"/>
                      <a:pt x="1634" y="3934"/>
                    </a:cubicBezTo>
                    <a:cubicBezTo>
                      <a:pt x="1680" y="3958"/>
                      <a:pt x="1728" y="3970"/>
                      <a:pt x="1781" y="3970"/>
                    </a:cubicBezTo>
                    <a:cubicBezTo>
                      <a:pt x="1794" y="3970"/>
                      <a:pt x="1809" y="3970"/>
                      <a:pt x="1820" y="3967"/>
                    </a:cubicBezTo>
                    <a:cubicBezTo>
                      <a:pt x="1955" y="3951"/>
                      <a:pt x="2075" y="3868"/>
                      <a:pt x="2140" y="3745"/>
                    </a:cubicBezTo>
                    <a:cubicBezTo>
                      <a:pt x="2205" y="3621"/>
                      <a:pt x="2205" y="3476"/>
                      <a:pt x="2138" y="3351"/>
                    </a:cubicBezTo>
                    <a:cubicBezTo>
                      <a:pt x="2090" y="3260"/>
                      <a:pt x="2020" y="3201"/>
                      <a:pt x="1937" y="3179"/>
                    </a:cubicBezTo>
                    <a:cubicBezTo>
                      <a:pt x="1911" y="3172"/>
                      <a:pt x="1885" y="3168"/>
                      <a:pt x="1857" y="3168"/>
                    </a:cubicBezTo>
                    <a:close/>
                    <a:moveTo>
                      <a:pt x="2794" y="140"/>
                    </a:moveTo>
                    <a:cubicBezTo>
                      <a:pt x="2856" y="582"/>
                      <a:pt x="3206" y="934"/>
                      <a:pt x="3649" y="996"/>
                    </a:cubicBezTo>
                    <a:lnTo>
                      <a:pt x="3649" y="3517"/>
                    </a:lnTo>
                    <a:cubicBezTo>
                      <a:pt x="3206" y="3579"/>
                      <a:pt x="2856" y="3929"/>
                      <a:pt x="2794" y="4372"/>
                    </a:cubicBezTo>
                    <a:lnTo>
                      <a:pt x="997" y="4372"/>
                    </a:lnTo>
                    <a:cubicBezTo>
                      <a:pt x="935" y="3929"/>
                      <a:pt x="584" y="3579"/>
                      <a:pt x="141" y="3517"/>
                    </a:cubicBezTo>
                    <a:lnTo>
                      <a:pt x="141" y="996"/>
                    </a:lnTo>
                    <a:cubicBezTo>
                      <a:pt x="584" y="934"/>
                      <a:pt x="935" y="582"/>
                      <a:pt x="997" y="140"/>
                    </a:cubicBezTo>
                    <a:close/>
                    <a:moveTo>
                      <a:pt x="866" y="1"/>
                    </a:moveTo>
                    <a:cubicBezTo>
                      <a:pt x="866" y="478"/>
                      <a:pt x="478" y="865"/>
                      <a:pt x="1" y="865"/>
                    </a:cubicBezTo>
                    <a:lnTo>
                      <a:pt x="1" y="3646"/>
                    </a:lnTo>
                    <a:cubicBezTo>
                      <a:pt x="478" y="3646"/>
                      <a:pt x="866" y="4034"/>
                      <a:pt x="866" y="4511"/>
                    </a:cubicBezTo>
                    <a:lnTo>
                      <a:pt x="2922" y="4511"/>
                    </a:lnTo>
                    <a:cubicBezTo>
                      <a:pt x="2922" y="4034"/>
                      <a:pt x="3310" y="3646"/>
                      <a:pt x="3787" y="3646"/>
                    </a:cubicBezTo>
                    <a:lnTo>
                      <a:pt x="3787" y="865"/>
                    </a:lnTo>
                    <a:cubicBezTo>
                      <a:pt x="3310" y="865"/>
                      <a:pt x="2922" y="478"/>
                      <a:pt x="2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2" name="Google Shape;1352;p23"/>
              <p:cNvSpPr/>
              <p:nvPr/>
            </p:nvSpPr>
            <p:spPr>
              <a:xfrm>
                <a:off x="5503450" y="1085350"/>
                <a:ext cx="432575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17303" h="2595" extrusionOk="0">
                    <a:moveTo>
                      <a:pt x="1632" y="1"/>
                    </a:moveTo>
                    <a:cubicBezTo>
                      <a:pt x="1238" y="1"/>
                      <a:pt x="860" y="189"/>
                      <a:pt x="632" y="640"/>
                    </a:cubicBezTo>
                    <a:cubicBezTo>
                      <a:pt x="1" y="1609"/>
                      <a:pt x="914" y="2594"/>
                      <a:pt x="1890" y="2594"/>
                    </a:cubicBezTo>
                    <a:cubicBezTo>
                      <a:pt x="1978" y="2594"/>
                      <a:pt x="2067" y="2586"/>
                      <a:pt x="2156" y="2569"/>
                    </a:cubicBezTo>
                    <a:cubicBezTo>
                      <a:pt x="2924" y="2422"/>
                      <a:pt x="3382" y="1723"/>
                      <a:pt x="3057" y="967"/>
                    </a:cubicBezTo>
                    <a:cubicBezTo>
                      <a:pt x="2812" y="396"/>
                      <a:pt x="2204" y="1"/>
                      <a:pt x="1632" y="1"/>
                    </a:cubicBezTo>
                    <a:close/>
                    <a:moveTo>
                      <a:pt x="6303" y="1"/>
                    </a:moveTo>
                    <a:cubicBezTo>
                      <a:pt x="5908" y="1"/>
                      <a:pt x="5531" y="189"/>
                      <a:pt x="5303" y="640"/>
                    </a:cubicBezTo>
                    <a:cubicBezTo>
                      <a:pt x="4674" y="1610"/>
                      <a:pt x="5585" y="2594"/>
                      <a:pt x="6561" y="2594"/>
                    </a:cubicBezTo>
                    <a:cubicBezTo>
                      <a:pt x="6649" y="2594"/>
                      <a:pt x="6738" y="2586"/>
                      <a:pt x="6826" y="2569"/>
                    </a:cubicBezTo>
                    <a:cubicBezTo>
                      <a:pt x="7595" y="2422"/>
                      <a:pt x="8053" y="1723"/>
                      <a:pt x="7729" y="967"/>
                    </a:cubicBezTo>
                    <a:cubicBezTo>
                      <a:pt x="7483" y="396"/>
                      <a:pt x="6875" y="1"/>
                      <a:pt x="6303" y="1"/>
                    </a:cubicBezTo>
                    <a:close/>
                    <a:moveTo>
                      <a:pt x="10634" y="1"/>
                    </a:moveTo>
                    <a:cubicBezTo>
                      <a:pt x="10240" y="1"/>
                      <a:pt x="9862" y="189"/>
                      <a:pt x="9634" y="640"/>
                    </a:cubicBezTo>
                    <a:cubicBezTo>
                      <a:pt x="9004" y="1610"/>
                      <a:pt x="9915" y="2594"/>
                      <a:pt x="10892" y="2594"/>
                    </a:cubicBezTo>
                    <a:cubicBezTo>
                      <a:pt x="10980" y="2594"/>
                      <a:pt x="11069" y="2586"/>
                      <a:pt x="11157" y="2569"/>
                    </a:cubicBezTo>
                    <a:cubicBezTo>
                      <a:pt x="11926" y="2422"/>
                      <a:pt x="12384" y="1723"/>
                      <a:pt x="12060" y="967"/>
                    </a:cubicBezTo>
                    <a:cubicBezTo>
                      <a:pt x="11814" y="396"/>
                      <a:pt x="11206" y="1"/>
                      <a:pt x="10634" y="1"/>
                    </a:cubicBezTo>
                    <a:close/>
                    <a:moveTo>
                      <a:pt x="15552" y="1"/>
                    </a:moveTo>
                    <a:cubicBezTo>
                      <a:pt x="15158" y="1"/>
                      <a:pt x="14781" y="189"/>
                      <a:pt x="14553" y="640"/>
                    </a:cubicBezTo>
                    <a:cubicBezTo>
                      <a:pt x="13922" y="1610"/>
                      <a:pt x="14833" y="2594"/>
                      <a:pt x="15809" y="2594"/>
                    </a:cubicBezTo>
                    <a:cubicBezTo>
                      <a:pt x="15898" y="2594"/>
                      <a:pt x="15987" y="2586"/>
                      <a:pt x="16075" y="2569"/>
                    </a:cubicBezTo>
                    <a:cubicBezTo>
                      <a:pt x="16844" y="2422"/>
                      <a:pt x="17303" y="1723"/>
                      <a:pt x="16978" y="967"/>
                    </a:cubicBezTo>
                    <a:cubicBezTo>
                      <a:pt x="16731" y="396"/>
                      <a:pt x="16123" y="1"/>
                      <a:pt x="155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353" name="Google Shape;1353;p23"/>
            <p:cNvGrpSpPr/>
            <p:nvPr/>
          </p:nvGrpSpPr>
          <p:grpSpPr>
            <a:xfrm rot="5400000">
              <a:off x="9526217" y="2486036"/>
              <a:ext cx="685966" cy="2461077"/>
              <a:chOff x="2412300" y="1908900"/>
              <a:chExt cx="368225" cy="1321100"/>
            </a:xfrm>
          </p:grpSpPr>
          <p:sp>
            <p:nvSpPr>
              <p:cNvPr id="1354" name="Google Shape;1354;p23"/>
              <p:cNvSpPr/>
              <p:nvPr/>
            </p:nvSpPr>
            <p:spPr>
              <a:xfrm>
                <a:off x="2412350" y="1908925"/>
                <a:ext cx="368150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4725" y="52843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5" name="Google Shape;1355;p23"/>
              <p:cNvSpPr/>
              <p:nvPr/>
            </p:nvSpPr>
            <p:spPr>
              <a:xfrm>
                <a:off x="2451200" y="2196600"/>
                <a:ext cx="290400" cy="745725"/>
              </a:xfrm>
              <a:custGeom>
                <a:avLst/>
                <a:gdLst/>
                <a:ahLst/>
                <a:cxnLst/>
                <a:rect l="l" t="t" r="r" b="b"/>
                <a:pathLst>
                  <a:path w="11616" h="29829" extrusionOk="0">
                    <a:moveTo>
                      <a:pt x="262" y="1"/>
                    </a:moveTo>
                    <a:cubicBezTo>
                      <a:pt x="262" y="145"/>
                      <a:pt x="145" y="262"/>
                      <a:pt x="1" y="262"/>
                    </a:cubicBezTo>
                    <a:lnTo>
                      <a:pt x="1" y="29567"/>
                    </a:lnTo>
                    <a:cubicBezTo>
                      <a:pt x="145" y="29567"/>
                      <a:pt x="262" y="29684"/>
                      <a:pt x="262" y="29828"/>
                    </a:cubicBezTo>
                    <a:lnTo>
                      <a:pt x="11354" y="29828"/>
                    </a:lnTo>
                    <a:cubicBezTo>
                      <a:pt x="11354" y="29685"/>
                      <a:pt x="11471" y="29567"/>
                      <a:pt x="11615" y="29567"/>
                    </a:cubicBezTo>
                    <a:lnTo>
                      <a:pt x="11615" y="262"/>
                    </a:lnTo>
                    <a:cubicBezTo>
                      <a:pt x="11471" y="262"/>
                      <a:pt x="11354" y="145"/>
                      <a:pt x="1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6" name="Google Shape;1356;p23"/>
              <p:cNvSpPr/>
              <p:nvPr/>
            </p:nvSpPr>
            <p:spPr>
              <a:xfrm>
                <a:off x="2482325" y="2225525"/>
                <a:ext cx="228200" cy="687850"/>
              </a:xfrm>
              <a:custGeom>
                <a:avLst/>
                <a:gdLst/>
                <a:ahLst/>
                <a:cxnLst/>
                <a:rect l="l" t="t" r="r" b="b"/>
                <a:pathLst>
                  <a:path w="9128" h="27514" extrusionOk="0">
                    <a:moveTo>
                      <a:pt x="245" y="0"/>
                    </a:moveTo>
                    <a:cubicBezTo>
                      <a:pt x="245" y="136"/>
                      <a:pt x="135" y="245"/>
                      <a:pt x="1" y="245"/>
                    </a:cubicBezTo>
                    <a:lnTo>
                      <a:pt x="1" y="27270"/>
                    </a:lnTo>
                    <a:cubicBezTo>
                      <a:pt x="135" y="27270"/>
                      <a:pt x="245" y="27379"/>
                      <a:pt x="245" y="27514"/>
                    </a:cubicBezTo>
                    <a:lnTo>
                      <a:pt x="8882" y="27514"/>
                    </a:lnTo>
                    <a:cubicBezTo>
                      <a:pt x="8882" y="27379"/>
                      <a:pt x="8990" y="27270"/>
                      <a:pt x="9127" y="27270"/>
                    </a:cubicBezTo>
                    <a:lnTo>
                      <a:pt x="9127" y="245"/>
                    </a:lnTo>
                    <a:cubicBezTo>
                      <a:pt x="8991" y="245"/>
                      <a:pt x="8882" y="136"/>
                      <a:pt x="88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7" name="Google Shape;1357;p23"/>
              <p:cNvSpPr/>
              <p:nvPr/>
            </p:nvSpPr>
            <p:spPr>
              <a:xfrm>
                <a:off x="2412350" y="1908900"/>
                <a:ext cx="368150" cy="209250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8370" extrusionOk="0">
                    <a:moveTo>
                      <a:pt x="0" y="0"/>
                    </a:moveTo>
                    <a:lnTo>
                      <a:pt x="0" y="8370"/>
                    </a:lnTo>
                    <a:lnTo>
                      <a:pt x="14725" y="8370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8" name="Google Shape;1358;p23"/>
              <p:cNvSpPr/>
              <p:nvPr/>
            </p:nvSpPr>
            <p:spPr>
              <a:xfrm>
                <a:off x="2412350" y="1926225"/>
                <a:ext cx="36815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2449" extrusionOk="0">
                    <a:moveTo>
                      <a:pt x="0" y="0"/>
                    </a:moveTo>
                    <a:lnTo>
                      <a:pt x="0" y="2449"/>
                    </a:lnTo>
                    <a:lnTo>
                      <a:pt x="14725" y="2449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9" name="Google Shape;1359;p23"/>
              <p:cNvSpPr/>
              <p:nvPr/>
            </p:nvSpPr>
            <p:spPr>
              <a:xfrm>
                <a:off x="2430475" y="1946425"/>
                <a:ext cx="33182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13273" h="830" extrusionOk="0">
                    <a:moveTo>
                      <a:pt x="416" y="1"/>
                    </a:moveTo>
                    <a:cubicBezTo>
                      <a:pt x="186" y="1"/>
                      <a:pt x="1" y="187"/>
                      <a:pt x="1" y="416"/>
                    </a:cubicBezTo>
                    <a:cubicBezTo>
                      <a:pt x="1" y="646"/>
                      <a:pt x="185" y="830"/>
                      <a:pt x="414" y="830"/>
                    </a:cubicBezTo>
                    <a:cubicBezTo>
                      <a:pt x="414" y="830"/>
                      <a:pt x="415" y="830"/>
                      <a:pt x="416" y="830"/>
                    </a:cubicBezTo>
                    <a:cubicBezTo>
                      <a:pt x="642" y="830"/>
                      <a:pt x="830" y="646"/>
                      <a:pt x="830" y="416"/>
                    </a:cubicBezTo>
                    <a:cubicBezTo>
                      <a:pt x="830" y="188"/>
                      <a:pt x="645" y="1"/>
                      <a:pt x="416" y="1"/>
                    </a:cubicBezTo>
                    <a:close/>
                    <a:moveTo>
                      <a:pt x="2490" y="1"/>
                    </a:moveTo>
                    <a:cubicBezTo>
                      <a:pt x="2259" y="1"/>
                      <a:pt x="2075" y="187"/>
                      <a:pt x="2075" y="416"/>
                    </a:cubicBezTo>
                    <a:cubicBezTo>
                      <a:pt x="2075" y="646"/>
                      <a:pt x="2259" y="830"/>
                      <a:pt x="2488" y="830"/>
                    </a:cubicBezTo>
                    <a:cubicBezTo>
                      <a:pt x="2488" y="830"/>
                      <a:pt x="2489" y="830"/>
                      <a:pt x="2490" y="830"/>
                    </a:cubicBezTo>
                    <a:cubicBezTo>
                      <a:pt x="2716" y="830"/>
                      <a:pt x="2903" y="646"/>
                      <a:pt x="2903" y="416"/>
                    </a:cubicBezTo>
                    <a:cubicBezTo>
                      <a:pt x="2903" y="188"/>
                      <a:pt x="2717" y="1"/>
                      <a:pt x="2490" y="1"/>
                    </a:cubicBezTo>
                    <a:close/>
                    <a:moveTo>
                      <a:pt x="4562" y="1"/>
                    </a:moveTo>
                    <a:cubicBezTo>
                      <a:pt x="4332" y="1"/>
                      <a:pt x="4148" y="187"/>
                      <a:pt x="4148" y="416"/>
                    </a:cubicBezTo>
                    <a:cubicBezTo>
                      <a:pt x="4148" y="646"/>
                      <a:pt x="4331" y="830"/>
                      <a:pt x="4560" y="830"/>
                    </a:cubicBezTo>
                    <a:cubicBezTo>
                      <a:pt x="4561" y="830"/>
                      <a:pt x="4562" y="830"/>
                      <a:pt x="4562" y="830"/>
                    </a:cubicBezTo>
                    <a:cubicBezTo>
                      <a:pt x="4790" y="830"/>
                      <a:pt x="4977" y="646"/>
                      <a:pt x="4977" y="416"/>
                    </a:cubicBezTo>
                    <a:cubicBezTo>
                      <a:pt x="4977" y="188"/>
                      <a:pt x="4791" y="1"/>
                      <a:pt x="4562" y="1"/>
                    </a:cubicBezTo>
                    <a:close/>
                    <a:moveTo>
                      <a:pt x="6636" y="1"/>
                    </a:moveTo>
                    <a:cubicBezTo>
                      <a:pt x="6406" y="1"/>
                      <a:pt x="6222" y="187"/>
                      <a:pt x="6222" y="416"/>
                    </a:cubicBezTo>
                    <a:cubicBezTo>
                      <a:pt x="6222" y="646"/>
                      <a:pt x="6405" y="830"/>
                      <a:pt x="6634" y="830"/>
                    </a:cubicBezTo>
                    <a:cubicBezTo>
                      <a:pt x="6635" y="830"/>
                      <a:pt x="6636" y="830"/>
                      <a:pt x="6636" y="830"/>
                    </a:cubicBezTo>
                    <a:cubicBezTo>
                      <a:pt x="6864" y="830"/>
                      <a:pt x="7051" y="646"/>
                      <a:pt x="7051" y="416"/>
                    </a:cubicBezTo>
                    <a:cubicBezTo>
                      <a:pt x="7051" y="188"/>
                      <a:pt x="6865" y="1"/>
                      <a:pt x="6636" y="1"/>
                    </a:cubicBezTo>
                    <a:close/>
                    <a:moveTo>
                      <a:pt x="8711" y="1"/>
                    </a:moveTo>
                    <a:cubicBezTo>
                      <a:pt x="8481" y="1"/>
                      <a:pt x="8297" y="187"/>
                      <a:pt x="8297" y="416"/>
                    </a:cubicBezTo>
                    <a:cubicBezTo>
                      <a:pt x="8297" y="646"/>
                      <a:pt x="8480" y="830"/>
                      <a:pt x="8709" y="830"/>
                    </a:cubicBezTo>
                    <a:cubicBezTo>
                      <a:pt x="8710" y="830"/>
                      <a:pt x="8711" y="830"/>
                      <a:pt x="8711" y="830"/>
                    </a:cubicBezTo>
                    <a:cubicBezTo>
                      <a:pt x="8939" y="830"/>
                      <a:pt x="9126" y="646"/>
                      <a:pt x="9126" y="416"/>
                    </a:cubicBezTo>
                    <a:cubicBezTo>
                      <a:pt x="9126" y="188"/>
                      <a:pt x="8940" y="1"/>
                      <a:pt x="8711" y="1"/>
                    </a:cubicBezTo>
                    <a:close/>
                    <a:moveTo>
                      <a:pt x="10785" y="1"/>
                    </a:moveTo>
                    <a:cubicBezTo>
                      <a:pt x="10555" y="1"/>
                      <a:pt x="10370" y="187"/>
                      <a:pt x="10370" y="416"/>
                    </a:cubicBezTo>
                    <a:cubicBezTo>
                      <a:pt x="10370" y="646"/>
                      <a:pt x="10554" y="830"/>
                      <a:pt x="10783" y="830"/>
                    </a:cubicBezTo>
                    <a:cubicBezTo>
                      <a:pt x="10784" y="830"/>
                      <a:pt x="10784" y="830"/>
                      <a:pt x="10785" y="830"/>
                    </a:cubicBezTo>
                    <a:cubicBezTo>
                      <a:pt x="11012" y="830"/>
                      <a:pt x="11199" y="646"/>
                      <a:pt x="11199" y="416"/>
                    </a:cubicBezTo>
                    <a:cubicBezTo>
                      <a:pt x="11199" y="188"/>
                      <a:pt x="11014" y="1"/>
                      <a:pt x="10785" y="1"/>
                    </a:cubicBezTo>
                    <a:close/>
                    <a:moveTo>
                      <a:pt x="12859" y="1"/>
                    </a:moveTo>
                    <a:cubicBezTo>
                      <a:pt x="12629" y="1"/>
                      <a:pt x="12444" y="187"/>
                      <a:pt x="12444" y="416"/>
                    </a:cubicBezTo>
                    <a:cubicBezTo>
                      <a:pt x="12444" y="646"/>
                      <a:pt x="12628" y="830"/>
                      <a:pt x="12857" y="830"/>
                    </a:cubicBezTo>
                    <a:cubicBezTo>
                      <a:pt x="12858" y="830"/>
                      <a:pt x="12858" y="830"/>
                      <a:pt x="12859" y="830"/>
                    </a:cubicBezTo>
                    <a:cubicBezTo>
                      <a:pt x="13086" y="830"/>
                      <a:pt x="13273" y="646"/>
                      <a:pt x="13273" y="416"/>
                    </a:cubicBezTo>
                    <a:cubicBezTo>
                      <a:pt x="13273" y="188"/>
                      <a:pt x="13087" y="1"/>
                      <a:pt x="128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0" name="Google Shape;1360;p23"/>
              <p:cNvSpPr/>
              <p:nvPr/>
            </p:nvSpPr>
            <p:spPr>
              <a:xfrm>
                <a:off x="2412300" y="2003300"/>
                <a:ext cx="368200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4728" h="3194" extrusionOk="0">
                    <a:moveTo>
                      <a:pt x="4968" y="0"/>
                    </a:moveTo>
                    <a:cubicBezTo>
                      <a:pt x="3872" y="0"/>
                      <a:pt x="2763" y="190"/>
                      <a:pt x="1736" y="398"/>
                    </a:cubicBezTo>
                    <a:cubicBezTo>
                      <a:pt x="1351" y="475"/>
                      <a:pt x="875" y="555"/>
                      <a:pt x="422" y="555"/>
                    </a:cubicBezTo>
                    <a:cubicBezTo>
                      <a:pt x="278" y="555"/>
                      <a:pt x="136" y="547"/>
                      <a:pt x="0" y="528"/>
                    </a:cubicBezTo>
                    <a:lnTo>
                      <a:pt x="0" y="1218"/>
                    </a:lnTo>
                    <a:cubicBezTo>
                      <a:pt x="395" y="1156"/>
                      <a:pt x="777" y="1065"/>
                      <a:pt x="1180" y="961"/>
                    </a:cubicBezTo>
                    <a:cubicBezTo>
                      <a:pt x="2242" y="689"/>
                      <a:pt x="3342" y="323"/>
                      <a:pt x="4465" y="216"/>
                    </a:cubicBezTo>
                    <a:cubicBezTo>
                      <a:pt x="4636" y="199"/>
                      <a:pt x="4804" y="192"/>
                      <a:pt x="4970" y="192"/>
                    </a:cubicBezTo>
                    <a:cubicBezTo>
                      <a:pt x="6069" y="192"/>
                      <a:pt x="7045" y="532"/>
                      <a:pt x="8054" y="882"/>
                    </a:cubicBezTo>
                    <a:cubicBezTo>
                      <a:pt x="9277" y="1308"/>
                      <a:pt x="10288" y="1624"/>
                      <a:pt x="11553" y="1624"/>
                    </a:cubicBezTo>
                    <a:cubicBezTo>
                      <a:pt x="11763" y="1624"/>
                      <a:pt x="11981" y="1615"/>
                      <a:pt x="12207" y="1597"/>
                    </a:cubicBezTo>
                    <a:cubicBezTo>
                      <a:pt x="13124" y="1523"/>
                      <a:pt x="13930" y="1149"/>
                      <a:pt x="14727" y="821"/>
                    </a:cubicBezTo>
                    <a:lnTo>
                      <a:pt x="14727" y="248"/>
                    </a:lnTo>
                    <a:cubicBezTo>
                      <a:pt x="13771" y="415"/>
                      <a:pt x="12848" y="649"/>
                      <a:pt x="11863" y="749"/>
                    </a:cubicBezTo>
                    <a:cubicBezTo>
                      <a:pt x="11579" y="778"/>
                      <a:pt x="11294" y="791"/>
                      <a:pt x="11009" y="791"/>
                    </a:cubicBezTo>
                    <a:cubicBezTo>
                      <a:pt x="9449" y="791"/>
                      <a:pt x="7874" y="396"/>
                      <a:pt x="6376" y="121"/>
                    </a:cubicBezTo>
                    <a:cubicBezTo>
                      <a:pt x="5914" y="36"/>
                      <a:pt x="5443" y="0"/>
                      <a:pt x="4968" y="0"/>
                    </a:cubicBezTo>
                    <a:close/>
                    <a:moveTo>
                      <a:pt x="4934" y="667"/>
                    </a:moveTo>
                    <a:cubicBezTo>
                      <a:pt x="4805" y="667"/>
                      <a:pt x="4675" y="672"/>
                      <a:pt x="4546" y="682"/>
                    </a:cubicBezTo>
                    <a:cubicBezTo>
                      <a:pt x="4376" y="695"/>
                      <a:pt x="3885" y="738"/>
                      <a:pt x="3817" y="945"/>
                    </a:cubicBezTo>
                    <a:cubicBezTo>
                      <a:pt x="3736" y="1195"/>
                      <a:pt x="4311" y="1342"/>
                      <a:pt x="4465" y="1414"/>
                    </a:cubicBezTo>
                    <a:cubicBezTo>
                      <a:pt x="4756" y="1548"/>
                      <a:pt x="5033" y="1677"/>
                      <a:pt x="5350" y="1677"/>
                    </a:cubicBezTo>
                    <a:cubicBezTo>
                      <a:pt x="5390" y="1677"/>
                      <a:pt x="5430" y="1675"/>
                      <a:pt x="5471" y="1670"/>
                    </a:cubicBezTo>
                    <a:cubicBezTo>
                      <a:pt x="5852" y="1630"/>
                      <a:pt x="6223" y="1535"/>
                      <a:pt x="6587" y="1417"/>
                    </a:cubicBezTo>
                    <a:cubicBezTo>
                      <a:pt x="6720" y="1373"/>
                      <a:pt x="6932" y="1344"/>
                      <a:pt x="6873" y="1160"/>
                    </a:cubicBezTo>
                    <a:cubicBezTo>
                      <a:pt x="6825" y="1011"/>
                      <a:pt x="6597" y="919"/>
                      <a:pt x="6459" y="888"/>
                    </a:cubicBezTo>
                    <a:cubicBezTo>
                      <a:pt x="6263" y="844"/>
                      <a:pt x="6061" y="796"/>
                      <a:pt x="5862" y="757"/>
                    </a:cubicBezTo>
                    <a:cubicBezTo>
                      <a:pt x="5818" y="747"/>
                      <a:pt x="5771" y="740"/>
                      <a:pt x="5725" y="731"/>
                    </a:cubicBezTo>
                    <a:cubicBezTo>
                      <a:pt x="5463" y="688"/>
                      <a:pt x="5199" y="667"/>
                      <a:pt x="4934" y="667"/>
                    </a:cubicBezTo>
                    <a:close/>
                    <a:moveTo>
                      <a:pt x="1810" y="1670"/>
                    </a:moveTo>
                    <a:cubicBezTo>
                      <a:pt x="1547" y="1670"/>
                      <a:pt x="1281" y="1689"/>
                      <a:pt x="999" y="1713"/>
                    </a:cubicBezTo>
                    <a:cubicBezTo>
                      <a:pt x="763" y="1734"/>
                      <a:pt x="486" y="1780"/>
                      <a:pt x="216" y="1780"/>
                    </a:cubicBezTo>
                    <a:cubicBezTo>
                      <a:pt x="144" y="1780"/>
                      <a:pt x="72" y="1777"/>
                      <a:pt x="2" y="1769"/>
                    </a:cubicBezTo>
                    <a:lnTo>
                      <a:pt x="2" y="1984"/>
                    </a:lnTo>
                    <a:cubicBezTo>
                      <a:pt x="81" y="1972"/>
                      <a:pt x="161" y="1960"/>
                      <a:pt x="239" y="1956"/>
                    </a:cubicBezTo>
                    <a:cubicBezTo>
                      <a:pt x="293" y="1953"/>
                      <a:pt x="348" y="1951"/>
                      <a:pt x="404" y="1951"/>
                    </a:cubicBezTo>
                    <a:cubicBezTo>
                      <a:pt x="826" y="1951"/>
                      <a:pt x="1299" y="2042"/>
                      <a:pt x="1676" y="2158"/>
                    </a:cubicBezTo>
                    <a:cubicBezTo>
                      <a:pt x="2346" y="2364"/>
                      <a:pt x="2839" y="2849"/>
                      <a:pt x="3545" y="3005"/>
                    </a:cubicBezTo>
                    <a:cubicBezTo>
                      <a:pt x="4074" y="3124"/>
                      <a:pt x="4569" y="3194"/>
                      <a:pt x="5067" y="3194"/>
                    </a:cubicBezTo>
                    <a:cubicBezTo>
                      <a:pt x="5476" y="3194"/>
                      <a:pt x="5887" y="3147"/>
                      <a:pt x="6319" y="3042"/>
                    </a:cubicBezTo>
                    <a:cubicBezTo>
                      <a:pt x="7120" y="2847"/>
                      <a:pt x="7853" y="2513"/>
                      <a:pt x="8664" y="2342"/>
                    </a:cubicBezTo>
                    <a:cubicBezTo>
                      <a:pt x="9212" y="2227"/>
                      <a:pt x="9807" y="2056"/>
                      <a:pt x="10383" y="2056"/>
                    </a:cubicBezTo>
                    <a:cubicBezTo>
                      <a:pt x="10519" y="2056"/>
                      <a:pt x="10654" y="2066"/>
                      <a:pt x="10787" y="2088"/>
                    </a:cubicBezTo>
                    <a:cubicBezTo>
                      <a:pt x="11240" y="2162"/>
                      <a:pt x="11701" y="2298"/>
                      <a:pt x="12143" y="2436"/>
                    </a:cubicBezTo>
                    <a:cubicBezTo>
                      <a:pt x="12597" y="2577"/>
                      <a:pt x="13003" y="2639"/>
                      <a:pt x="13431" y="2639"/>
                    </a:cubicBezTo>
                    <a:cubicBezTo>
                      <a:pt x="13674" y="2639"/>
                      <a:pt x="13924" y="2619"/>
                      <a:pt x="14194" y="2583"/>
                    </a:cubicBezTo>
                    <a:cubicBezTo>
                      <a:pt x="14283" y="2572"/>
                      <a:pt x="14482" y="2542"/>
                      <a:pt x="14726" y="2495"/>
                    </a:cubicBezTo>
                    <a:lnTo>
                      <a:pt x="14726" y="2185"/>
                    </a:lnTo>
                    <a:cubicBezTo>
                      <a:pt x="14714" y="2189"/>
                      <a:pt x="14701" y="2190"/>
                      <a:pt x="14689" y="2192"/>
                    </a:cubicBezTo>
                    <a:cubicBezTo>
                      <a:pt x="14239" y="2274"/>
                      <a:pt x="13807" y="2314"/>
                      <a:pt x="13365" y="2314"/>
                    </a:cubicBezTo>
                    <a:cubicBezTo>
                      <a:pt x="13171" y="2314"/>
                      <a:pt x="12976" y="2306"/>
                      <a:pt x="12776" y="2291"/>
                    </a:cubicBezTo>
                    <a:cubicBezTo>
                      <a:pt x="11759" y="2207"/>
                      <a:pt x="10801" y="1758"/>
                      <a:pt x="9774" y="1758"/>
                    </a:cubicBezTo>
                    <a:cubicBezTo>
                      <a:pt x="9762" y="1758"/>
                      <a:pt x="9750" y="1758"/>
                      <a:pt x="9738" y="1758"/>
                    </a:cubicBezTo>
                    <a:cubicBezTo>
                      <a:pt x="8824" y="1767"/>
                      <a:pt x="8073" y="1959"/>
                      <a:pt x="7203" y="2207"/>
                    </a:cubicBezTo>
                    <a:cubicBezTo>
                      <a:pt x="6697" y="2351"/>
                      <a:pt x="6146" y="2427"/>
                      <a:pt x="5602" y="2427"/>
                    </a:cubicBezTo>
                    <a:cubicBezTo>
                      <a:pt x="5268" y="2427"/>
                      <a:pt x="4937" y="2399"/>
                      <a:pt x="4620" y="2339"/>
                    </a:cubicBezTo>
                    <a:cubicBezTo>
                      <a:pt x="3965" y="2213"/>
                      <a:pt x="3379" y="1913"/>
                      <a:pt x="2737" y="1768"/>
                    </a:cubicBezTo>
                    <a:cubicBezTo>
                      <a:pt x="2418" y="1695"/>
                      <a:pt x="2115" y="1670"/>
                      <a:pt x="1810" y="16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1" name="Google Shape;1361;p23"/>
              <p:cNvSpPr/>
              <p:nvPr/>
            </p:nvSpPr>
            <p:spPr>
              <a:xfrm>
                <a:off x="2412350" y="3005525"/>
                <a:ext cx="368150" cy="22447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8979" extrusionOk="0">
                    <a:moveTo>
                      <a:pt x="0" y="1"/>
                    </a:moveTo>
                    <a:lnTo>
                      <a:pt x="0" y="8979"/>
                    </a:lnTo>
                    <a:lnTo>
                      <a:pt x="14725" y="8979"/>
                    </a:lnTo>
                    <a:lnTo>
                      <a:pt x="147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2" name="Google Shape;1362;p23"/>
              <p:cNvSpPr/>
              <p:nvPr/>
            </p:nvSpPr>
            <p:spPr>
              <a:xfrm>
                <a:off x="2412350" y="3151475"/>
                <a:ext cx="36815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2449" extrusionOk="0">
                    <a:moveTo>
                      <a:pt x="0" y="0"/>
                    </a:moveTo>
                    <a:lnTo>
                      <a:pt x="0" y="2449"/>
                    </a:lnTo>
                    <a:lnTo>
                      <a:pt x="14725" y="2449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3" name="Google Shape;1363;p23"/>
              <p:cNvSpPr/>
              <p:nvPr/>
            </p:nvSpPr>
            <p:spPr>
              <a:xfrm>
                <a:off x="2430475" y="3171750"/>
                <a:ext cx="331825" cy="20725"/>
              </a:xfrm>
              <a:custGeom>
                <a:avLst/>
                <a:gdLst/>
                <a:ahLst/>
                <a:cxnLst/>
                <a:rect l="l" t="t" r="r" b="b"/>
                <a:pathLst>
                  <a:path w="13273" h="829" extrusionOk="0">
                    <a:moveTo>
                      <a:pt x="416" y="0"/>
                    </a:moveTo>
                    <a:cubicBezTo>
                      <a:pt x="186" y="0"/>
                      <a:pt x="1" y="184"/>
                      <a:pt x="1" y="414"/>
                    </a:cubicBezTo>
                    <a:cubicBezTo>
                      <a:pt x="1" y="642"/>
                      <a:pt x="186" y="829"/>
                      <a:pt x="416" y="829"/>
                    </a:cubicBezTo>
                    <a:cubicBezTo>
                      <a:pt x="642" y="829"/>
                      <a:pt x="830" y="643"/>
                      <a:pt x="830" y="414"/>
                    </a:cubicBezTo>
                    <a:cubicBezTo>
                      <a:pt x="830" y="184"/>
                      <a:pt x="645" y="0"/>
                      <a:pt x="416" y="0"/>
                    </a:cubicBezTo>
                    <a:close/>
                    <a:moveTo>
                      <a:pt x="2490" y="0"/>
                    </a:moveTo>
                    <a:cubicBezTo>
                      <a:pt x="2260" y="0"/>
                      <a:pt x="2075" y="184"/>
                      <a:pt x="2075" y="414"/>
                    </a:cubicBezTo>
                    <a:cubicBezTo>
                      <a:pt x="2075" y="642"/>
                      <a:pt x="2259" y="829"/>
                      <a:pt x="2490" y="829"/>
                    </a:cubicBezTo>
                    <a:cubicBezTo>
                      <a:pt x="2716" y="829"/>
                      <a:pt x="2903" y="643"/>
                      <a:pt x="2903" y="414"/>
                    </a:cubicBezTo>
                    <a:cubicBezTo>
                      <a:pt x="2903" y="184"/>
                      <a:pt x="2717" y="0"/>
                      <a:pt x="2490" y="0"/>
                    </a:cubicBezTo>
                    <a:close/>
                    <a:moveTo>
                      <a:pt x="4562" y="0"/>
                    </a:moveTo>
                    <a:cubicBezTo>
                      <a:pt x="4332" y="0"/>
                      <a:pt x="4148" y="184"/>
                      <a:pt x="4148" y="414"/>
                    </a:cubicBezTo>
                    <a:cubicBezTo>
                      <a:pt x="4148" y="642"/>
                      <a:pt x="4332" y="829"/>
                      <a:pt x="4562" y="829"/>
                    </a:cubicBezTo>
                    <a:cubicBezTo>
                      <a:pt x="4790" y="829"/>
                      <a:pt x="4977" y="643"/>
                      <a:pt x="4977" y="414"/>
                    </a:cubicBezTo>
                    <a:cubicBezTo>
                      <a:pt x="4977" y="184"/>
                      <a:pt x="4791" y="0"/>
                      <a:pt x="4562" y="0"/>
                    </a:cubicBezTo>
                    <a:close/>
                    <a:moveTo>
                      <a:pt x="6637" y="0"/>
                    </a:moveTo>
                    <a:cubicBezTo>
                      <a:pt x="6406" y="0"/>
                      <a:pt x="6222" y="184"/>
                      <a:pt x="6223" y="414"/>
                    </a:cubicBezTo>
                    <a:cubicBezTo>
                      <a:pt x="6223" y="642"/>
                      <a:pt x="6407" y="829"/>
                      <a:pt x="6637" y="829"/>
                    </a:cubicBezTo>
                    <a:cubicBezTo>
                      <a:pt x="6865" y="829"/>
                      <a:pt x="7052" y="643"/>
                      <a:pt x="7052" y="414"/>
                    </a:cubicBezTo>
                    <a:cubicBezTo>
                      <a:pt x="7052" y="184"/>
                      <a:pt x="6866" y="0"/>
                      <a:pt x="6637" y="0"/>
                    </a:cubicBezTo>
                    <a:close/>
                    <a:moveTo>
                      <a:pt x="8711" y="0"/>
                    </a:moveTo>
                    <a:cubicBezTo>
                      <a:pt x="8481" y="0"/>
                      <a:pt x="8297" y="184"/>
                      <a:pt x="8297" y="414"/>
                    </a:cubicBezTo>
                    <a:cubicBezTo>
                      <a:pt x="8297" y="642"/>
                      <a:pt x="8481" y="829"/>
                      <a:pt x="8711" y="829"/>
                    </a:cubicBezTo>
                    <a:cubicBezTo>
                      <a:pt x="8939" y="829"/>
                      <a:pt x="9126" y="643"/>
                      <a:pt x="9126" y="414"/>
                    </a:cubicBezTo>
                    <a:cubicBezTo>
                      <a:pt x="9126" y="184"/>
                      <a:pt x="8940" y="0"/>
                      <a:pt x="8711" y="0"/>
                    </a:cubicBezTo>
                    <a:close/>
                    <a:moveTo>
                      <a:pt x="10785" y="0"/>
                    </a:moveTo>
                    <a:cubicBezTo>
                      <a:pt x="10555" y="0"/>
                      <a:pt x="10370" y="184"/>
                      <a:pt x="10370" y="414"/>
                    </a:cubicBezTo>
                    <a:cubicBezTo>
                      <a:pt x="10370" y="642"/>
                      <a:pt x="10555" y="829"/>
                      <a:pt x="10785" y="829"/>
                    </a:cubicBezTo>
                    <a:cubicBezTo>
                      <a:pt x="11012" y="829"/>
                      <a:pt x="11199" y="643"/>
                      <a:pt x="11199" y="414"/>
                    </a:cubicBezTo>
                    <a:cubicBezTo>
                      <a:pt x="11199" y="184"/>
                      <a:pt x="11014" y="0"/>
                      <a:pt x="10785" y="0"/>
                    </a:cubicBezTo>
                    <a:close/>
                    <a:moveTo>
                      <a:pt x="12859" y="0"/>
                    </a:moveTo>
                    <a:cubicBezTo>
                      <a:pt x="12629" y="0"/>
                      <a:pt x="12444" y="184"/>
                      <a:pt x="12444" y="414"/>
                    </a:cubicBezTo>
                    <a:cubicBezTo>
                      <a:pt x="12444" y="642"/>
                      <a:pt x="12629" y="829"/>
                      <a:pt x="12859" y="829"/>
                    </a:cubicBezTo>
                    <a:cubicBezTo>
                      <a:pt x="13086" y="829"/>
                      <a:pt x="13273" y="643"/>
                      <a:pt x="13273" y="414"/>
                    </a:cubicBezTo>
                    <a:cubicBezTo>
                      <a:pt x="13273" y="184"/>
                      <a:pt x="13087" y="0"/>
                      <a:pt x="12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4" name="Google Shape;1364;p23"/>
              <p:cNvSpPr/>
              <p:nvPr/>
            </p:nvSpPr>
            <p:spPr>
              <a:xfrm>
                <a:off x="2412350" y="3055775"/>
                <a:ext cx="368175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4727" h="3194" extrusionOk="0">
                    <a:moveTo>
                      <a:pt x="5065" y="0"/>
                    </a:moveTo>
                    <a:cubicBezTo>
                      <a:pt x="4567" y="0"/>
                      <a:pt x="4072" y="70"/>
                      <a:pt x="3544" y="188"/>
                    </a:cubicBezTo>
                    <a:cubicBezTo>
                      <a:pt x="2838" y="346"/>
                      <a:pt x="2345" y="831"/>
                      <a:pt x="1675" y="1036"/>
                    </a:cubicBezTo>
                    <a:cubicBezTo>
                      <a:pt x="1298" y="1151"/>
                      <a:pt x="824" y="1243"/>
                      <a:pt x="402" y="1243"/>
                    </a:cubicBezTo>
                    <a:cubicBezTo>
                      <a:pt x="346" y="1243"/>
                      <a:pt x="292" y="1241"/>
                      <a:pt x="238" y="1238"/>
                    </a:cubicBezTo>
                    <a:cubicBezTo>
                      <a:pt x="161" y="1234"/>
                      <a:pt x="81" y="1223"/>
                      <a:pt x="2" y="1209"/>
                    </a:cubicBezTo>
                    <a:lnTo>
                      <a:pt x="2" y="1425"/>
                    </a:lnTo>
                    <a:cubicBezTo>
                      <a:pt x="72" y="1417"/>
                      <a:pt x="143" y="1414"/>
                      <a:pt x="215" y="1414"/>
                    </a:cubicBezTo>
                    <a:cubicBezTo>
                      <a:pt x="485" y="1414"/>
                      <a:pt x="762" y="1460"/>
                      <a:pt x="998" y="1481"/>
                    </a:cubicBezTo>
                    <a:cubicBezTo>
                      <a:pt x="1280" y="1505"/>
                      <a:pt x="1545" y="1524"/>
                      <a:pt x="1807" y="1524"/>
                    </a:cubicBezTo>
                    <a:cubicBezTo>
                      <a:pt x="2113" y="1524"/>
                      <a:pt x="2416" y="1499"/>
                      <a:pt x="2736" y="1426"/>
                    </a:cubicBezTo>
                    <a:cubicBezTo>
                      <a:pt x="3380" y="1281"/>
                      <a:pt x="3964" y="979"/>
                      <a:pt x="4619" y="855"/>
                    </a:cubicBezTo>
                    <a:cubicBezTo>
                      <a:pt x="4936" y="794"/>
                      <a:pt x="5267" y="765"/>
                      <a:pt x="5601" y="765"/>
                    </a:cubicBezTo>
                    <a:cubicBezTo>
                      <a:pt x="6146" y="765"/>
                      <a:pt x="6697" y="843"/>
                      <a:pt x="7202" y="986"/>
                    </a:cubicBezTo>
                    <a:cubicBezTo>
                      <a:pt x="8073" y="1235"/>
                      <a:pt x="8824" y="1427"/>
                      <a:pt x="9737" y="1436"/>
                    </a:cubicBezTo>
                    <a:cubicBezTo>
                      <a:pt x="9746" y="1436"/>
                      <a:pt x="9756" y="1436"/>
                      <a:pt x="9766" y="1436"/>
                    </a:cubicBezTo>
                    <a:cubicBezTo>
                      <a:pt x="10795" y="1436"/>
                      <a:pt x="11756" y="987"/>
                      <a:pt x="12777" y="903"/>
                    </a:cubicBezTo>
                    <a:cubicBezTo>
                      <a:pt x="12979" y="887"/>
                      <a:pt x="13177" y="878"/>
                      <a:pt x="13374" y="878"/>
                    </a:cubicBezTo>
                    <a:cubicBezTo>
                      <a:pt x="13813" y="878"/>
                      <a:pt x="14243" y="919"/>
                      <a:pt x="14688" y="1001"/>
                    </a:cubicBezTo>
                    <a:cubicBezTo>
                      <a:pt x="14699" y="1004"/>
                      <a:pt x="14712" y="1005"/>
                      <a:pt x="14725" y="1009"/>
                    </a:cubicBezTo>
                    <a:lnTo>
                      <a:pt x="14725" y="699"/>
                    </a:lnTo>
                    <a:cubicBezTo>
                      <a:pt x="14481" y="654"/>
                      <a:pt x="14281" y="623"/>
                      <a:pt x="14194" y="611"/>
                    </a:cubicBezTo>
                    <a:cubicBezTo>
                      <a:pt x="13922" y="575"/>
                      <a:pt x="13671" y="555"/>
                      <a:pt x="13427" y="555"/>
                    </a:cubicBezTo>
                    <a:cubicBezTo>
                      <a:pt x="13000" y="555"/>
                      <a:pt x="12595" y="616"/>
                      <a:pt x="12142" y="758"/>
                    </a:cubicBezTo>
                    <a:cubicBezTo>
                      <a:pt x="11702" y="896"/>
                      <a:pt x="11240" y="1031"/>
                      <a:pt x="10787" y="1106"/>
                    </a:cubicBezTo>
                    <a:cubicBezTo>
                      <a:pt x="10654" y="1128"/>
                      <a:pt x="10519" y="1137"/>
                      <a:pt x="10384" y="1137"/>
                    </a:cubicBezTo>
                    <a:cubicBezTo>
                      <a:pt x="9806" y="1137"/>
                      <a:pt x="9211" y="967"/>
                      <a:pt x="8664" y="852"/>
                    </a:cubicBezTo>
                    <a:cubicBezTo>
                      <a:pt x="7853" y="681"/>
                      <a:pt x="7120" y="346"/>
                      <a:pt x="6318" y="152"/>
                    </a:cubicBezTo>
                    <a:cubicBezTo>
                      <a:pt x="5886" y="47"/>
                      <a:pt x="5475" y="0"/>
                      <a:pt x="5065" y="0"/>
                    </a:cubicBezTo>
                    <a:close/>
                    <a:moveTo>
                      <a:pt x="5347" y="1519"/>
                    </a:moveTo>
                    <a:cubicBezTo>
                      <a:pt x="5031" y="1519"/>
                      <a:pt x="4753" y="1648"/>
                      <a:pt x="4464" y="1782"/>
                    </a:cubicBezTo>
                    <a:cubicBezTo>
                      <a:pt x="4311" y="1853"/>
                      <a:pt x="3734" y="2002"/>
                      <a:pt x="3816" y="2250"/>
                    </a:cubicBezTo>
                    <a:cubicBezTo>
                      <a:pt x="3883" y="2457"/>
                      <a:pt x="4376" y="2500"/>
                      <a:pt x="4546" y="2513"/>
                    </a:cubicBezTo>
                    <a:cubicBezTo>
                      <a:pt x="4675" y="2523"/>
                      <a:pt x="4804" y="2528"/>
                      <a:pt x="4933" y="2528"/>
                    </a:cubicBezTo>
                    <a:cubicBezTo>
                      <a:pt x="5198" y="2528"/>
                      <a:pt x="5462" y="2507"/>
                      <a:pt x="5724" y="2464"/>
                    </a:cubicBezTo>
                    <a:cubicBezTo>
                      <a:pt x="5769" y="2456"/>
                      <a:pt x="5816" y="2448"/>
                      <a:pt x="5862" y="2438"/>
                    </a:cubicBezTo>
                    <a:cubicBezTo>
                      <a:pt x="6061" y="2399"/>
                      <a:pt x="6263" y="2351"/>
                      <a:pt x="6459" y="2307"/>
                    </a:cubicBezTo>
                    <a:cubicBezTo>
                      <a:pt x="6597" y="2276"/>
                      <a:pt x="6825" y="2184"/>
                      <a:pt x="6874" y="2035"/>
                    </a:cubicBezTo>
                    <a:cubicBezTo>
                      <a:pt x="6932" y="1852"/>
                      <a:pt x="6721" y="1822"/>
                      <a:pt x="6586" y="1778"/>
                    </a:cubicBezTo>
                    <a:cubicBezTo>
                      <a:pt x="6222" y="1660"/>
                      <a:pt x="5852" y="1565"/>
                      <a:pt x="5471" y="1526"/>
                    </a:cubicBezTo>
                    <a:cubicBezTo>
                      <a:pt x="5429" y="1521"/>
                      <a:pt x="5388" y="1519"/>
                      <a:pt x="5347" y="1519"/>
                    </a:cubicBezTo>
                    <a:close/>
                    <a:moveTo>
                      <a:pt x="11556" y="1570"/>
                    </a:moveTo>
                    <a:cubicBezTo>
                      <a:pt x="10290" y="1570"/>
                      <a:pt x="9278" y="1887"/>
                      <a:pt x="8054" y="2312"/>
                    </a:cubicBezTo>
                    <a:cubicBezTo>
                      <a:pt x="7043" y="2661"/>
                      <a:pt x="6068" y="3002"/>
                      <a:pt x="4968" y="3002"/>
                    </a:cubicBezTo>
                    <a:cubicBezTo>
                      <a:pt x="4803" y="3002"/>
                      <a:pt x="4635" y="2995"/>
                      <a:pt x="4464" y="2978"/>
                    </a:cubicBezTo>
                    <a:cubicBezTo>
                      <a:pt x="3340" y="2870"/>
                      <a:pt x="2242" y="2505"/>
                      <a:pt x="1179" y="2233"/>
                    </a:cubicBezTo>
                    <a:cubicBezTo>
                      <a:pt x="777" y="2128"/>
                      <a:pt x="394" y="2038"/>
                      <a:pt x="0" y="1976"/>
                    </a:cubicBezTo>
                    <a:lnTo>
                      <a:pt x="0" y="2666"/>
                    </a:lnTo>
                    <a:cubicBezTo>
                      <a:pt x="136" y="2647"/>
                      <a:pt x="278" y="2639"/>
                      <a:pt x="421" y="2639"/>
                    </a:cubicBezTo>
                    <a:cubicBezTo>
                      <a:pt x="875" y="2639"/>
                      <a:pt x="1350" y="2719"/>
                      <a:pt x="1735" y="2796"/>
                    </a:cubicBezTo>
                    <a:cubicBezTo>
                      <a:pt x="2763" y="3004"/>
                      <a:pt x="3872" y="3194"/>
                      <a:pt x="4969" y="3194"/>
                    </a:cubicBezTo>
                    <a:cubicBezTo>
                      <a:pt x="5443" y="3194"/>
                      <a:pt x="5914" y="3158"/>
                      <a:pt x="6376" y="3073"/>
                    </a:cubicBezTo>
                    <a:cubicBezTo>
                      <a:pt x="7874" y="2797"/>
                      <a:pt x="9451" y="2403"/>
                      <a:pt x="11011" y="2403"/>
                    </a:cubicBezTo>
                    <a:cubicBezTo>
                      <a:pt x="11296" y="2403"/>
                      <a:pt x="11580" y="2416"/>
                      <a:pt x="11863" y="2445"/>
                    </a:cubicBezTo>
                    <a:cubicBezTo>
                      <a:pt x="12846" y="2545"/>
                      <a:pt x="13769" y="2779"/>
                      <a:pt x="14726" y="2946"/>
                    </a:cubicBezTo>
                    <a:lnTo>
                      <a:pt x="14726" y="2373"/>
                    </a:lnTo>
                    <a:cubicBezTo>
                      <a:pt x="13930" y="2045"/>
                      <a:pt x="13122" y="1671"/>
                      <a:pt x="12206" y="1597"/>
                    </a:cubicBezTo>
                    <a:cubicBezTo>
                      <a:pt x="11981" y="1579"/>
                      <a:pt x="11765" y="1570"/>
                      <a:pt x="11556" y="15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5" name="Google Shape;1365;p23"/>
              <p:cNvSpPr/>
              <p:nvPr/>
            </p:nvSpPr>
            <p:spPr>
              <a:xfrm>
                <a:off x="2523825" y="2496900"/>
                <a:ext cx="145175" cy="145150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5806" extrusionOk="0">
                    <a:moveTo>
                      <a:pt x="2903" y="0"/>
                    </a:moveTo>
                    <a:cubicBezTo>
                      <a:pt x="1300" y="0"/>
                      <a:pt x="1" y="1300"/>
                      <a:pt x="1" y="2903"/>
                    </a:cubicBezTo>
                    <a:cubicBezTo>
                      <a:pt x="1" y="4506"/>
                      <a:pt x="1300" y="5806"/>
                      <a:pt x="2903" y="5806"/>
                    </a:cubicBezTo>
                    <a:cubicBezTo>
                      <a:pt x="4507" y="5806"/>
                      <a:pt x="5806" y="4506"/>
                      <a:pt x="5806" y="2903"/>
                    </a:cubicBezTo>
                    <a:cubicBezTo>
                      <a:pt x="5806" y="1300"/>
                      <a:pt x="4507" y="0"/>
                      <a:pt x="29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6" name="Google Shape;1366;p23"/>
              <p:cNvSpPr/>
              <p:nvPr/>
            </p:nvSpPr>
            <p:spPr>
              <a:xfrm>
                <a:off x="2484825" y="2270100"/>
                <a:ext cx="209825" cy="597000"/>
              </a:xfrm>
              <a:custGeom>
                <a:avLst/>
                <a:gdLst/>
                <a:ahLst/>
                <a:cxnLst/>
                <a:rect l="l" t="t" r="r" b="b"/>
                <a:pathLst>
                  <a:path w="8393" h="23880" extrusionOk="0">
                    <a:moveTo>
                      <a:pt x="4398" y="8406"/>
                    </a:moveTo>
                    <a:cubicBezTo>
                      <a:pt x="5273" y="8406"/>
                      <a:pt x="6155" y="8719"/>
                      <a:pt x="6854" y="9336"/>
                    </a:cubicBezTo>
                    <a:cubicBezTo>
                      <a:pt x="7628" y="10019"/>
                      <a:pt x="8084" y="10980"/>
                      <a:pt x="8103" y="11976"/>
                    </a:cubicBezTo>
                    <a:cubicBezTo>
                      <a:pt x="8115" y="12676"/>
                      <a:pt x="7916" y="13364"/>
                      <a:pt x="7527" y="13968"/>
                    </a:cubicBezTo>
                    <a:cubicBezTo>
                      <a:pt x="7253" y="14391"/>
                      <a:pt x="6985" y="14728"/>
                      <a:pt x="6567" y="14995"/>
                    </a:cubicBezTo>
                    <a:cubicBezTo>
                      <a:pt x="5740" y="15523"/>
                      <a:pt x="5020" y="15709"/>
                      <a:pt x="4415" y="15709"/>
                    </a:cubicBezTo>
                    <a:cubicBezTo>
                      <a:pt x="3821" y="15709"/>
                      <a:pt x="3338" y="15529"/>
                      <a:pt x="2974" y="15316"/>
                    </a:cubicBezTo>
                    <a:cubicBezTo>
                      <a:pt x="1060" y="14193"/>
                      <a:pt x="456" y="12157"/>
                      <a:pt x="977" y="10839"/>
                    </a:cubicBezTo>
                    <a:cubicBezTo>
                      <a:pt x="1276" y="10080"/>
                      <a:pt x="1707" y="9527"/>
                      <a:pt x="2370" y="9049"/>
                    </a:cubicBezTo>
                    <a:cubicBezTo>
                      <a:pt x="2968" y="8617"/>
                      <a:pt x="3680" y="8406"/>
                      <a:pt x="4398" y="8406"/>
                    </a:cubicBezTo>
                    <a:close/>
                    <a:moveTo>
                      <a:pt x="3140" y="0"/>
                    </a:moveTo>
                    <a:lnTo>
                      <a:pt x="3140" y="278"/>
                    </a:lnTo>
                    <a:lnTo>
                      <a:pt x="4324" y="278"/>
                    </a:lnTo>
                    <a:lnTo>
                      <a:pt x="4324" y="8130"/>
                    </a:lnTo>
                    <a:cubicBezTo>
                      <a:pt x="3575" y="8144"/>
                      <a:pt x="2832" y="8374"/>
                      <a:pt x="2207" y="8825"/>
                    </a:cubicBezTo>
                    <a:cubicBezTo>
                      <a:pt x="1497" y="9337"/>
                      <a:pt x="1039" y="9927"/>
                      <a:pt x="718" y="10739"/>
                    </a:cubicBezTo>
                    <a:cubicBezTo>
                      <a:pt x="0" y="12557"/>
                      <a:pt x="1230" y="14616"/>
                      <a:pt x="2832" y="15558"/>
                    </a:cubicBezTo>
                    <a:cubicBezTo>
                      <a:pt x="3301" y="15834"/>
                      <a:pt x="3802" y="15975"/>
                      <a:pt x="4324" y="15990"/>
                    </a:cubicBezTo>
                    <a:lnTo>
                      <a:pt x="4324" y="23601"/>
                    </a:lnTo>
                    <a:lnTo>
                      <a:pt x="3140" y="23601"/>
                    </a:lnTo>
                    <a:lnTo>
                      <a:pt x="3140" y="23879"/>
                    </a:lnTo>
                    <a:lnTo>
                      <a:pt x="5762" y="23879"/>
                    </a:lnTo>
                    <a:lnTo>
                      <a:pt x="5762" y="23601"/>
                    </a:lnTo>
                    <a:lnTo>
                      <a:pt x="4602" y="23601"/>
                    </a:lnTo>
                    <a:lnTo>
                      <a:pt x="4602" y="15985"/>
                    </a:lnTo>
                    <a:cubicBezTo>
                      <a:pt x="5280" y="15944"/>
                      <a:pt x="5992" y="15695"/>
                      <a:pt x="6715" y="15232"/>
                    </a:cubicBezTo>
                    <a:cubicBezTo>
                      <a:pt x="7204" y="14921"/>
                      <a:pt x="7505" y="14513"/>
                      <a:pt x="7760" y="14119"/>
                    </a:cubicBezTo>
                    <a:cubicBezTo>
                      <a:pt x="8179" y="13470"/>
                      <a:pt x="8393" y="12727"/>
                      <a:pt x="8378" y="11973"/>
                    </a:cubicBezTo>
                    <a:cubicBezTo>
                      <a:pt x="8359" y="10899"/>
                      <a:pt x="7869" y="9863"/>
                      <a:pt x="7036" y="9129"/>
                    </a:cubicBezTo>
                    <a:cubicBezTo>
                      <a:pt x="6340" y="8515"/>
                      <a:pt x="5474" y="8182"/>
                      <a:pt x="4602" y="8136"/>
                    </a:cubicBezTo>
                    <a:lnTo>
                      <a:pt x="4602" y="278"/>
                    </a:lnTo>
                    <a:lnTo>
                      <a:pt x="5762" y="278"/>
                    </a:lnTo>
                    <a:lnTo>
                      <a:pt x="57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367" name="Google Shape;1367;p23"/>
            <p:cNvGrpSpPr/>
            <p:nvPr/>
          </p:nvGrpSpPr>
          <p:grpSpPr>
            <a:xfrm flipH="1">
              <a:off x="8562459" y="2713304"/>
              <a:ext cx="2244746" cy="660292"/>
              <a:chOff x="5131550" y="1719550"/>
              <a:chExt cx="999575" cy="294025"/>
            </a:xfrm>
          </p:grpSpPr>
          <p:sp>
            <p:nvSpPr>
              <p:cNvPr id="1368" name="Google Shape;1368;p23"/>
              <p:cNvSpPr/>
              <p:nvPr/>
            </p:nvSpPr>
            <p:spPr>
              <a:xfrm>
                <a:off x="5131550" y="1719550"/>
                <a:ext cx="999575" cy="294025"/>
              </a:xfrm>
              <a:custGeom>
                <a:avLst/>
                <a:gdLst/>
                <a:ahLst/>
                <a:cxnLst/>
                <a:rect l="l" t="t" r="r" b="b"/>
                <a:pathLst>
                  <a:path w="39983" h="11761" extrusionOk="0">
                    <a:moveTo>
                      <a:pt x="1" y="0"/>
                    </a:moveTo>
                    <a:lnTo>
                      <a:pt x="1" y="582"/>
                    </a:lnTo>
                    <a:cubicBezTo>
                      <a:pt x="1" y="729"/>
                      <a:pt x="26" y="870"/>
                      <a:pt x="75" y="1001"/>
                    </a:cubicBezTo>
                    <a:cubicBezTo>
                      <a:pt x="246" y="1477"/>
                      <a:pt x="702" y="1819"/>
                      <a:pt x="1239" y="1819"/>
                    </a:cubicBezTo>
                    <a:lnTo>
                      <a:pt x="33911" y="1819"/>
                    </a:lnTo>
                    <a:cubicBezTo>
                      <a:pt x="36089" y="1819"/>
                      <a:pt x="37929" y="3535"/>
                      <a:pt x="37970" y="5715"/>
                    </a:cubicBezTo>
                    <a:cubicBezTo>
                      <a:pt x="37988" y="6839"/>
                      <a:pt x="37540" y="7859"/>
                      <a:pt x="36806" y="8592"/>
                    </a:cubicBezTo>
                    <a:cubicBezTo>
                      <a:pt x="36087" y="9311"/>
                      <a:pt x="35096" y="9755"/>
                      <a:pt x="33999" y="9755"/>
                    </a:cubicBezTo>
                    <a:lnTo>
                      <a:pt x="1239" y="9755"/>
                    </a:lnTo>
                    <a:cubicBezTo>
                      <a:pt x="635" y="9755"/>
                      <a:pt x="132" y="10188"/>
                      <a:pt x="23" y="10759"/>
                    </a:cubicBezTo>
                    <a:cubicBezTo>
                      <a:pt x="7" y="10835"/>
                      <a:pt x="1" y="10914"/>
                      <a:pt x="1" y="10993"/>
                    </a:cubicBezTo>
                    <a:lnTo>
                      <a:pt x="1" y="11760"/>
                    </a:lnTo>
                    <a:lnTo>
                      <a:pt x="33966" y="11760"/>
                    </a:lnTo>
                    <a:cubicBezTo>
                      <a:pt x="37168" y="11760"/>
                      <a:pt x="39855" y="9239"/>
                      <a:pt x="39939" y="6037"/>
                    </a:cubicBezTo>
                    <a:cubicBezTo>
                      <a:pt x="39982" y="4352"/>
                      <a:pt x="39317" y="2822"/>
                      <a:pt x="38220" y="1722"/>
                    </a:cubicBezTo>
                    <a:cubicBezTo>
                      <a:pt x="37155" y="658"/>
                      <a:pt x="35686" y="0"/>
                      <a:pt x="34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9" name="Google Shape;1369;p23"/>
              <p:cNvSpPr/>
              <p:nvPr/>
            </p:nvSpPr>
            <p:spPr>
              <a:xfrm>
                <a:off x="5132125" y="1744575"/>
                <a:ext cx="976475" cy="243975"/>
              </a:xfrm>
              <a:custGeom>
                <a:avLst/>
                <a:gdLst/>
                <a:ahLst/>
                <a:cxnLst/>
                <a:rect l="l" t="t" r="r" b="b"/>
                <a:pathLst>
                  <a:path w="39059" h="9759" extrusionOk="0">
                    <a:moveTo>
                      <a:pt x="52" y="0"/>
                    </a:moveTo>
                    <a:cubicBezTo>
                      <a:pt x="223" y="476"/>
                      <a:pt x="679" y="818"/>
                      <a:pt x="1216" y="818"/>
                    </a:cubicBezTo>
                    <a:lnTo>
                      <a:pt x="33888" y="818"/>
                    </a:lnTo>
                    <a:cubicBezTo>
                      <a:pt x="36066" y="818"/>
                      <a:pt x="37906" y="2534"/>
                      <a:pt x="37947" y="4714"/>
                    </a:cubicBezTo>
                    <a:cubicBezTo>
                      <a:pt x="37965" y="5838"/>
                      <a:pt x="37517" y="6858"/>
                      <a:pt x="36783" y="7591"/>
                    </a:cubicBezTo>
                    <a:cubicBezTo>
                      <a:pt x="36064" y="8310"/>
                      <a:pt x="35073" y="8754"/>
                      <a:pt x="33976" y="8754"/>
                    </a:cubicBezTo>
                    <a:lnTo>
                      <a:pt x="1216" y="8754"/>
                    </a:lnTo>
                    <a:cubicBezTo>
                      <a:pt x="612" y="8754"/>
                      <a:pt x="109" y="9187"/>
                      <a:pt x="0" y="9758"/>
                    </a:cubicBezTo>
                    <a:lnTo>
                      <a:pt x="34066" y="9758"/>
                    </a:lnTo>
                    <a:cubicBezTo>
                      <a:pt x="36724" y="9758"/>
                      <a:pt x="38953" y="7666"/>
                      <a:pt x="39023" y="5009"/>
                    </a:cubicBezTo>
                    <a:cubicBezTo>
                      <a:pt x="39059" y="3610"/>
                      <a:pt x="38507" y="2343"/>
                      <a:pt x="37596" y="1429"/>
                    </a:cubicBezTo>
                    <a:cubicBezTo>
                      <a:pt x="36712" y="547"/>
                      <a:pt x="35493" y="0"/>
                      <a:pt x="34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0" name="Google Shape;1370;p23"/>
              <p:cNvSpPr/>
              <p:nvPr/>
            </p:nvSpPr>
            <p:spPr>
              <a:xfrm>
                <a:off x="5183175" y="1765000"/>
                <a:ext cx="897625" cy="198425"/>
              </a:xfrm>
              <a:custGeom>
                <a:avLst/>
                <a:gdLst/>
                <a:ahLst/>
                <a:cxnLst/>
                <a:rect l="l" t="t" r="r" b="b"/>
                <a:pathLst>
                  <a:path w="35905" h="7937" extrusionOk="0">
                    <a:moveTo>
                      <a:pt x="0" y="1"/>
                    </a:moveTo>
                    <a:lnTo>
                      <a:pt x="0" y="7937"/>
                    </a:lnTo>
                    <a:lnTo>
                      <a:pt x="31936" y="7937"/>
                    </a:lnTo>
                    <a:cubicBezTo>
                      <a:pt x="33032" y="7937"/>
                      <a:pt x="34023" y="7494"/>
                      <a:pt x="34743" y="6775"/>
                    </a:cubicBezTo>
                    <a:cubicBezTo>
                      <a:pt x="35065" y="6454"/>
                      <a:pt x="35329" y="6080"/>
                      <a:pt x="35525" y="5665"/>
                    </a:cubicBezTo>
                    <a:cubicBezTo>
                      <a:pt x="35770" y="5151"/>
                      <a:pt x="35905" y="4577"/>
                      <a:pt x="35905" y="3970"/>
                    </a:cubicBezTo>
                    <a:cubicBezTo>
                      <a:pt x="35905" y="1779"/>
                      <a:pt x="34126" y="2"/>
                      <a:pt x="319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1" name="Google Shape;1371;p23"/>
              <p:cNvSpPr/>
              <p:nvPr/>
            </p:nvSpPr>
            <p:spPr>
              <a:xfrm>
                <a:off x="5183125" y="1795975"/>
                <a:ext cx="785225" cy="125200"/>
              </a:xfrm>
              <a:custGeom>
                <a:avLst/>
                <a:gdLst/>
                <a:ahLst/>
                <a:cxnLst/>
                <a:rect l="l" t="t" r="r" b="b"/>
                <a:pathLst>
                  <a:path w="31409" h="5008" extrusionOk="0">
                    <a:moveTo>
                      <a:pt x="1" y="0"/>
                    </a:moveTo>
                    <a:lnTo>
                      <a:pt x="1" y="349"/>
                    </a:lnTo>
                    <a:lnTo>
                      <a:pt x="28371" y="349"/>
                    </a:lnTo>
                    <a:cubicBezTo>
                      <a:pt x="28379" y="349"/>
                      <a:pt x="28386" y="342"/>
                      <a:pt x="28386" y="334"/>
                    </a:cubicBezTo>
                    <a:lnTo>
                      <a:pt x="28386" y="14"/>
                    </a:lnTo>
                    <a:cubicBezTo>
                      <a:pt x="28386" y="7"/>
                      <a:pt x="28379" y="0"/>
                      <a:pt x="28371" y="0"/>
                    </a:cubicBezTo>
                    <a:close/>
                    <a:moveTo>
                      <a:pt x="2" y="1553"/>
                    </a:moveTo>
                    <a:lnTo>
                      <a:pt x="2" y="1902"/>
                    </a:lnTo>
                    <a:lnTo>
                      <a:pt x="31394" y="1902"/>
                    </a:lnTo>
                    <a:cubicBezTo>
                      <a:pt x="31401" y="1902"/>
                      <a:pt x="31409" y="1895"/>
                      <a:pt x="31409" y="1887"/>
                    </a:cubicBezTo>
                    <a:lnTo>
                      <a:pt x="31409" y="1568"/>
                    </a:lnTo>
                    <a:cubicBezTo>
                      <a:pt x="31409" y="1560"/>
                      <a:pt x="31401" y="1553"/>
                      <a:pt x="31394" y="1553"/>
                    </a:cubicBezTo>
                    <a:close/>
                    <a:moveTo>
                      <a:pt x="2" y="3105"/>
                    </a:moveTo>
                    <a:lnTo>
                      <a:pt x="2" y="3455"/>
                    </a:lnTo>
                    <a:lnTo>
                      <a:pt x="23086" y="3455"/>
                    </a:lnTo>
                    <a:cubicBezTo>
                      <a:pt x="23094" y="3455"/>
                      <a:pt x="23101" y="3447"/>
                      <a:pt x="23101" y="3440"/>
                    </a:cubicBezTo>
                    <a:lnTo>
                      <a:pt x="23101" y="3120"/>
                    </a:lnTo>
                    <a:cubicBezTo>
                      <a:pt x="23101" y="3113"/>
                      <a:pt x="23094" y="3105"/>
                      <a:pt x="23086" y="3105"/>
                    </a:cubicBezTo>
                    <a:close/>
                    <a:moveTo>
                      <a:pt x="2" y="4659"/>
                    </a:moveTo>
                    <a:lnTo>
                      <a:pt x="2" y="5008"/>
                    </a:lnTo>
                    <a:lnTo>
                      <a:pt x="25970" y="5008"/>
                    </a:lnTo>
                    <a:cubicBezTo>
                      <a:pt x="25978" y="5008"/>
                      <a:pt x="25985" y="5001"/>
                      <a:pt x="25985" y="4993"/>
                    </a:cubicBezTo>
                    <a:lnTo>
                      <a:pt x="25985" y="4674"/>
                    </a:lnTo>
                    <a:cubicBezTo>
                      <a:pt x="25985" y="4666"/>
                      <a:pt x="25978" y="4659"/>
                      <a:pt x="25970" y="4659"/>
                    </a:cubicBezTo>
                    <a:close/>
                  </a:path>
                </a:pathLst>
              </a:custGeom>
              <a:solidFill>
                <a:srgbClr val="6BB3EA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2" name="Google Shape;1372;p23"/>
              <p:cNvSpPr/>
              <p:nvPr/>
            </p:nvSpPr>
            <p:spPr>
              <a:xfrm>
                <a:off x="5369925" y="1795975"/>
                <a:ext cx="121625" cy="146575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5863" extrusionOk="0">
                    <a:moveTo>
                      <a:pt x="1" y="0"/>
                    </a:moveTo>
                    <a:lnTo>
                      <a:pt x="1" y="5862"/>
                    </a:lnTo>
                    <a:lnTo>
                      <a:pt x="2433" y="5431"/>
                    </a:lnTo>
                    <a:lnTo>
                      <a:pt x="4864" y="5862"/>
                    </a:lnTo>
                    <a:lnTo>
                      <a:pt x="48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373" name="Google Shape;1373;p23"/>
            <p:cNvGrpSpPr/>
            <p:nvPr/>
          </p:nvGrpSpPr>
          <p:grpSpPr>
            <a:xfrm flipH="1">
              <a:off x="-1953764" y="4733954"/>
              <a:ext cx="2513896" cy="180936"/>
              <a:chOff x="4976838" y="2773263"/>
              <a:chExt cx="1122325" cy="80775"/>
            </a:xfrm>
          </p:grpSpPr>
          <p:sp>
            <p:nvSpPr>
              <p:cNvPr id="1374" name="Google Shape;1374;p23"/>
              <p:cNvSpPr/>
              <p:nvPr/>
            </p:nvSpPr>
            <p:spPr>
              <a:xfrm>
                <a:off x="4976838" y="2773313"/>
                <a:ext cx="1122325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44893" h="3228" extrusionOk="0">
                    <a:moveTo>
                      <a:pt x="0" y="1"/>
                    </a:moveTo>
                    <a:lnTo>
                      <a:pt x="0" y="3228"/>
                    </a:lnTo>
                    <a:lnTo>
                      <a:pt x="44892" y="3228"/>
                    </a:lnTo>
                    <a:lnTo>
                      <a:pt x="448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5" name="Google Shape;1375;p23"/>
              <p:cNvSpPr/>
              <p:nvPr/>
            </p:nvSpPr>
            <p:spPr>
              <a:xfrm>
                <a:off x="5123988" y="2773313"/>
                <a:ext cx="48950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3228" extrusionOk="0">
                    <a:moveTo>
                      <a:pt x="1" y="1"/>
                    </a:moveTo>
                    <a:lnTo>
                      <a:pt x="1" y="3228"/>
                    </a:lnTo>
                    <a:lnTo>
                      <a:pt x="1957" y="3228"/>
                    </a:lnTo>
                    <a:lnTo>
                      <a:pt x="19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6" name="Google Shape;1376;p23"/>
              <p:cNvSpPr/>
              <p:nvPr/>
            </p:nvSpPr>
            <p:spPr>
              <a:xfrm>
                <a:off x="6012788" y="2773313"/>
                <a:ext cx="48925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3228" extrusionOk="0">
                    <a:moveTo>
                      <a:pt x="1" y="1"/>
                    </a:moveTo>
                    <a:lnTo>
                      <a:pt x="1" y="3228"/>
                    </a:lnTo>
                    <a:lnTo>
                      <a:pt x="1957" y="3228"/>
                    </a:lnTo>
                    <a:lnTo>
                      <a:pt x="19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7" name="Google Shape;1377;p23"/>
              <p:cNvSpPr/>
              <p:nvPr/>
            </p:nvSpPr>
            <p:spPr>
              <a:xfrm>
                <a:off x="5011663" y="2773263"/>
                <a:ext cx="1035775" cy="80775"/>
              </a:xfrm>
              <a:custGeom>
                <a:avLst/>
                <a:gdLst/>
                <a:ahLst/>
                <a:cxnLst/>
                <a:rect l="l" t="t" r="r" b="b"/>
                <a:pathLst>
                  <a:path w="41431" h="3231" extrusionOk="0">
                    <a:moveTo>
                      <a:pt x="20703" y="1"/>
                    </a:moveTo>
                    <a:cubicBezTo>
                      <a:pt x="20259" y="742"/>
                      <a:pt x="20046" y="1620"/>
                      <a:pt x="20140" y="2490"/>
                    </a:cubicBezTo>
                    <a:cubicBezTo>
                      <a:pt x="20166" y="2739"/>
                      <a:pt x="20230" y="2985"/>
                      <a:pt x="20305" y="3228"/>
                    </a:cubicBezTo>
                    <a:lnTo>
                      <a:pt x="37179" y="3228"/>
                    </a:lnTo>
                    <a:cubicBezTo>
                      <a:pt x="35743" y="1913"/>
                      <a:pt x="33888" y="1573"/>
                      <a:pt x="31984" y="1573"/>
                    </a:cubicBezTo>
                    <a:cubicBezTo>
                      <a:pt x="30637" y="1573"/>
                      <a:pt x="29266" y="1743"/>
                      <a:pt x="28000" y="1858"/>
                    </a:cubicBezTo>
                    <a:cubicBezTo>
                      <a:pt x="27790" y="1877"/>
                      <a:pt x="27378" y="1903"/>
                      <a:pt x="26892" y="1903"/>
                    </a:cubicBezTo>
                    <a:cubicBezTo>
                      <a:pt x="25337" y="1903"/>
                      <a:pt x="23022" y="1636"/>
                      <a:pt x="24133" y="1"/>
                    </a:cubicBezTo>
                    <a:close/>
                    <a:moveTo>
                      <a:pt x="1" y="3"/>
                    </a:moveTo>
                    <a:lnTo>
                      <a:pt x="1" y="3230"/>
                    </a:lnTo>
                    <a:lnTo>
                      <a:pt x="2823" y="3230"/>
                    </a:lnTo>
                    <a:lnTo>
                      <a:pt x="2823" y="3"/>
                    </a:lnTo>
                    <a:close/>
                    <a:moveTo>
                      <a:pt x="5065" y="3"/>
                    </a:moveTo>
                    <a:lnTo>
                      <a:pt x="5065" y="3230"/>
                    </a:lnTo>
                    <a:lnTo>
                      <a:pt x="5878" y="3230"/>
                    </a:lnTo>
                    <a:lnTo>
                      <a:pt x="5878" y="3"/>
                    </a:lnTo>
                    <a:close/>
                    <a:moveTo>
                      <a:pt x="40618" y="3"/>
                    </a:moveTo>
                    <a:lnTo>
                      <a:pt x="40618" y="3230"/>
                    </a:lnTo>
                    <a:lnTo>
                      <a:pt x="41431" y="3230"/>
                    </a:lnTo>
                    <a:lnTo>
                      <a:pt x="41431" y="3"/>
                    </a:lnTo>
                    <a:close/>
                    <a:moveTo>
                      <a:pt x="13500" y="3"/>
                    </a:moveTo>
                    <a:cubicBezTo>
                      <a:pt x="13119" y="163"/>
                      <a:pt x="12730" y="305"/>
                      <a:pt x="12336" y="437"/>
                    </a:cubicBezTo>
                    <a:cubicBezTo>
                      <a:pt x="10997" y="882"/>
                      <a:pt x="9401" y="1117"/>
                      <a:pt x="8312" y="2100"/>
                    </a:cubicBezTo>
                    <a:cubicBezTo>
                      <a:pt x="7965" y="2415"/>
                      <a:pt x="7728" y="2805"/>
                      <a:pt x="7572" y="3231"/>
                    </a:cubicBezTo>
                    <a:lnTo>
                      <a:pt x="12417" y="3231"/>
                    </a:lnTo>
                    <a:cubicBezTo>
                      <a:pt x="12449" y="3020"/>
                      <a:pt x="12507" y="2801"/>
                      <a:pt x="12590" y="2573"/>
                    </a:cubicBezTo>
                    <a:cubicBezTo>
                      <a:pt x="13245" y="790"/>
                      <a:pt x="14927" y="586"/>
                      <a:pt x="16425" y="4"/>
                    </a:cubicBezTo>
                    <a:lnTo>
                      <a:pt x="13500" y="4"/>
                    </a:lnTo>
                    <a:lnTo>
                      <a:pt x="13500" y="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8" name="Google Shape;1378;p23"/>
              <p:cNvSpPr/>
              <p:nvPr/>
            </p:nvSpPr>
            <p:spPr>
              <a:xfrm>
                <a:off x="5983088" y="2780838"/>
                <a:ext cx="158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2468" extrusionOk="0">
                    <a:moveTo>
                      <a:pt x="347" y="0"/>
                    </a:moveTo>
                    <a:cubicBezTo>
                      <a:pt x="286" y="0"/>
                      <a:pt x="259" y="173"/>
                      <a:pt x="275" y="211"/>
                    </a:cubicBezTo>
                    <a:cubicBezTo>
                      <a:pt x="257" y="195"/>
                      <a:pt x="212" y="185"/>
                      <a:pt x="168" y="185"/>
                    </a:cubicBezTo>
                    <a:cubicBezTo>
                      <a:pt x="131" y="185"/>
                      <a:pt x="96" y="193"/>
                      <a:pt x="82" y="210"/>
                    </a:cubicBezTo>
                    <a:cubicBezTo>
                      <a:pt x="38" y="268"/>
                      <a:pt x="177" y="329"/>
                      <a:pt x="214" y="339"/>
                    </a:cubicBezTo>
                    <a:cubicBezTo>
                      <a:pt x="197" y="371"/>
                      <a:pt x="104" y="539"/>
                      <a:pt x="156" y="563"/>
                    </a:cubicBezTo>
                    <a:cubicBezTo>
                      <a:pt x="159" y="564"/>
                      <a:pt x="163" y="565"/>
                      <a:pt x="167" y="565"/>
                    </a:cubicBezTo>
                    <a:cubicBezTo>
                      <a:pt x="190" y="565"/>
                      <a:pt x="231" y="543"/>
                      <a:pt x="243" y="534"/>
                    </a:cubicBezTo>
                    <a:cubicBezTo>
                      <a:pt x="254" y="525"/>
                      <a:pt x="343" y="424"/>
                      <a:pt x="343" y="424"/>
                    </a:cubicBezTo>
                    <a:lnTo>
                      <a:pt x="343" y="424"/>
                    </a:lnTo>
                    <a:cubicBezTo>
                      <a:pt x="376" y="440"/>
                      <a:pt x="398" y="462"/>
                      <a:pt x="425" y="488"/>
                    </a:cubicBezTo>
                    <a:cubicBezTo>
                      <a:pt x="444" y="506"/>
                      <a:pt x="497" y="573"/>
                      <a:pt x="534" y="573"/>
                    </a:cubicBezTo>
                    <a:cubicBezTo>
                      <a:pt x="536" y="573"/>
                      <a:pt x="538" y="573"/>
                      <a:pt x="540" y="572"/>
                    </a:cubicBezTo>
                    <a:cubicBezTo>
                      <a:pt x="589" y="559"/>
                      <a:pt x="514" y="386"/>
                      <a:pt x="492" y="357"/>
                    </a:cubicBezTo>
                    <a:cubicBezTo>
                      <a:pt x="521" y="329"/>
                      <a:pt x="621" y="288"/>
                      <a:pt x="621" y="235"/>
                    </a:cubicBezTo>
                    <a:cubicBezTo>
                      <a:pt x="621" y="206"/>
                      <a:pt x="573" y="198"/>
                      <a:pt x="524" y="198"/>
                    </a:cubicBezTo>
                    <a:cubicBezTo>
                      <a:pt x="486" y="198"/>
                      <a:pt x="447" y="203"/>
                      <a:pt x="430" y="206"/>
                    </a:cubicBezTo>
                    <a:cubicBezTo>
                      <a:pt x="427" y="161"/>
                      <a:pt x="413" y="43"/>
                      <a:pt x="377" y="13"/>
                    </a:cubicBezTo>
                    <a:cubicBezTo>
                      <a:pt x="366" y="4"/>
                      <a:pt x="356" y="0"/>
                      <a:pt x="347" y="0"/>
                    </a:cubicBezTo>
                    <a:close/>
                    <a:moveTo>
                      <a:pt x="235" y="894"/>
                    </a:moveTo>
                    <a:cubicBezTo>
                      <a:pt x="233" y="894"/>
                      <a:pt x="231" y="894"/>
                      <a:pt x="229" y="894"/>
                    </a:cubicBezTo>
                    <a:cubicBezTo>
                      <a:pt x="178" y="903"/>
                      <a:pt x="218" y="1049"/>
                      <a:pt x="231" y="1087"/>
                    </a:cubicBezTo>
                    <a:cubicBezTo>
                      <a:pt x="187" y="1099"/>
                      <a:pt x="74" y="1131"/>
                      <a:pt x="49" y="1171"/>
                    </a:cubicBezTo>
                    <a:cubicBezTo>
                      <a:pt x="13" y="1232"/>
                      <a:pt x="102" y="1253"/>
                      <a:pt x="177" y="1253"/>
                    </a:cubicBezTo>
                    <a:cubicBezTo>
                      <a:pt x="215" y="1253"/>
                      <a:pt x="249" y="1248"/>
                      <a:pt x="262" y="1240"/>
                    </a:cubicBezTo>
                    <a:lnTo>
                      <a:pt x="262" y="1240"/>
                    </a:lnTo>
                    <a:cubicBezTo>
                      <a:pt x="241" y="1277"/>
                      <a:pt x="252" y="1406"/>
                      <a:pt x="295" y="1429"/>
                    </a:cubicBezTo>
                    <a:cubicBezTo>
                      <a:pt x="302" y="1433"/>
                      <a:pt x="308" y="1435"/>
                      <a:pt x="315" y="1435"/>
                    </a:cubicBezTo>
                    <a:cubicBezTo>
                      <a:pt x="366" y="1435"/>
                      <a:pt x="398" y="1313"/>
                      <a:pt x="401" y="1278"/>
                    </a:cubicBezTo>
                    <a:cubicBezTo>
                      <a:pt x="426" y="1287"/>
                      <a:pt x="523" y="1321"/>
                      <a:pt x="583" y="1321"/>
                    </a:cubicBezTo>
                    <a:cubicBezTo>
                      <a:pt x="608" y="1321"/>
                      <a:pt x="626" y="1316"/>
                      <a:pt x="630" y="1300"/>
                    </a:cubicBezTo>
                    <a:cubicBezTo>
                      <a:pt x="635" y="1279"/>
                      <a:pt x="599" y="1231"/>
                      <a:pt x="585" y="1218"/>
                    </a:cubicBezTo>
                    <a:cubicBezTo>
                      <a:pt x="578" y="1210"/>
                      <a:pt x="464" y="1139"/>
                      <a:pt x="461" y="1139"/>
                    </a:cubicBezTo>
                    <a:cubicBezTo>
                      <a:pt x="461" y="1139"/>
                      <a:pt x="461" y="1139"/>
                      <a:pt x="461" y="1139"/>
                    </a:cubicBezTo>
                    <a:cubicBezTo>
                      <a:pt x="472" y="1104"/>
                      <a:pt x="491" y="1077"/>
                      <a:pt x="510" y="1047"/>
                    </a:cubicBezTo>
                    <a:cubicBezTo>
                      <a:pt x="526" y="1024"/>
                      <a:pt x="591" y="953"/>
                      <a:pt x="575" y="919"/>
                    </a:cubicBezTo>
                    <a:cubicBezTo>
                      <a:pt x="571" y="911"/>
                      <a:pt x="563" y="907"/>
                      <a:pt x="552" y="907"/>
                    </a:cubicBezTo>
                    <a:cubicBezTo>
                      <a:pt x="503" y="907"/>
                      <a:pt x="391" y="980"/>
                      <a:pt x="370" y="1001"/>
                    </a:cubicBezTo>
                    <a:cubicBezTo>
                      <a:pt x="340" y="977"/>
                      <a:pt x="284" y="894"/>
                      <a:pt x="235" y="894"/>
                    </a:cubicBezTo>
                    <a:close/>
                    <a:moveTo>
                      <a:pt x="506" y="1894"/>
                    </a:moveTo>
                    <a:cubicBezTo>
                      <a:pt x="448" y="1894"/>
                      <a:pt x="350" y="1985"/>
                      <a:pt x="339" y="2017"/>
                    </a:cubicBezTo>
                    <a:cubicBezTo>
                      <a:pt x="334" y="1978"/>
                      <a:pt x="250" y="1895"/>
                      <a:pt x="200" y="1895"/>
                    </a:cubicBezTo>
                    <a:cubicBezTo>
                      <a:pt x="197" y="1895"/>
                      <a:pt x="195" y="1895"/>
                      <a:pt x="193" y="1895"/>
                    </a:cubicBezTo>
                    <a:cubicBezTo>
                      <a:pt x="122" y="1910"/>
                      <a:pt x="188" y="2048"/>
                      <a:pt x="211" y="2079"/>
                    </a:cubicBezTo>
                    <a:cubicBezTo>
                      <a:pt x="178" y="2092"/>
                      <a:pt x="0" y="2161"/>
                      <a:pt x="24" y="2213"/>
                    </a:cubicBezTo>
                    <a:cubicBezTo>
                      <a:pt x="33" y="2231"/>
                      <a:pt x="92" y="2245"/>
                      <a:pt x="109" y="2246"/>
                    </a:cubicBezTo>
                    <a:cubicBezTo>
                      <a:pt x="110" y="2246"/>
                      <a:pt x="110" y="2246"/>
                      <a:pt x="110" y="2246"/>
                    </a:cubicBezTo>
                    <a:cubicBezTo>
                      <a:pt x="129" y="2246"/>
                      <a:pt x="256" y="2226"/>
                      <a:pt x="256" y="2225"/>
                    </a:cubicBezTo>
                    <a:cubicBezTo>
                      <a:pt x="270" y="2258"/>
                      <a:pt x="274" y="2290"/>
                      <a:pt x="278" y="2327"/>
                    </a:cubicBezTo>
                    <a:cubicBezTo>
                      <a:pt x="280" y="2354"/>
                      <a:pt x="279" y="2450"/>
                      <a:pt x="313" y="2466"/>
                    </a:cubicBezTo>
                    <a:cubicBezTo>
                      <a:pt x="315" y="2467"/>
                      <a:pt x="317" y="2467"/>
                      <a:pt x="320" y="2467"/>
                    </a:cubicBezTo>
                    <a:cubicBezTo>
                      <a:pt x="364" y="2467"/>
                      <a:pt x="411" y="2303"/>
                      <a:pt x="413" y="2269"/>
                    </a:cubicBezTo>
                    <a:cubicBezTo>
                      <a:pt x="415" y="2269"/>
                      <a:pt x="416" y="2269"/>
                      <a:pt x="418" y="2269"/>
                    </a:cubicBezTo>
                    <a:cubicBezTo>
                      <a:pt x="443" y="2269"/>
                      <a:pt x="487" y="2278"/>
                      <a:pt x="525" y="2278"/>
                    </a:cubicBezTo>
                    <a:cubicBezTo>
                      <a:pt x="552" y="2278"/>
                      <a:pt x="577" y="2273"/>
                      <a:pt x="590" y="2257"/>
                    </a:cubicBezTo>
                    <a:cubicBezTo>
                      <a:pt x="623" y="2216"/>
                      <a:pt x="497" y="2133"/>
                      <a:pt x="461" y="2113"/>
                    </a:cubicBezTo>
                    <a:cubicBezTo>
                      <a:pt x="487" y="2075"/>
                      <a:pt x="552" y="1976"/>
                      <a:pt x="545" y="1931"/>
                    </a:cubicBezTo>
                    <a:cubicBezTo>
                      <a:pt x="540" y="1904"/>
                      <a:pt x="525" y="1894"/>
                      <a:pt x="506" y="1894"/>
                    </a:cubicBezTo>
                    <a:close/>
                  </a:path>
                </a:pathLst>
              </a:custGeom>
              <a:solidFill>
                <a:srgbClr val="6BB3EA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9" name="Google Shape;1379;p23"/>
              <p:cNvSpPr/>
              <p:nvPr/>
            </p:nvSpPr>
            <p:spPr>
              <a:xfrm>
                <a:off x="5361288" y="2808413"/>
                <a:ext cx="114725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4589" h="1824" extrusionOk="0">
                    <a:moveTo>
                      <a:pt x="2564" y="0"/>
                    </a:moveTo>
                    <a:cubicBezTo>
                      <a:pt x="2420" y="0"/>
                      <a:pt x="2273" y="14"/>
                      <a:pt x="2125" y="41"/>
                    </a:cubicBezTo>
                    <a:cubicBezTo>
                      <a:pt x="1257" y="196"/>
                      <a:pt x="221" y="902"/>
                      <a:pt x="0" y="1824"/>
                    </a:cubicBezTo>
                    <a:lnTo>
                      <a:pt x="4589" y="1824"/>
                    </a:lnTo>
                    <a:cubicBezTo>
                      <a:pt x="4539" y="1563"/>
                      <a:pt x="4470" y="1308"/>
                      <a:pt x="4343" y="1067"/>
                    </a:cubicBezTo>
                    <a:cubicBezTo>
                      <a:pt x="3973" y="359"/>
                      <a:pt x="3309" y="0"/>
                      <a:pt x="2564" y="0"/>
                    </a:cubicBezTo>
                    <a:close/>
                  </a:path>
                </a:pathLst>
              </a:custGeom>
              <a:solidFill>
                <a:srgbClr val="6BB3EA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0" name="Google Shape;1380;p23"/>
              <p:cNvSpPr/>
              <p:nvPr/>
            </p:nvSpPr>
            <p:spPr>
              <a:xfrm>
                <a:off x="5674838" y="2773313"/>
                <a:ext cx="137825" cy="24625"/>
              </a:xfrm>
              <a:custGeom>
                <a:avLst/>
                <a:gdLst/>
                <a:ahLst/>
                <a:cxnLst/>
                <a:rect l="l" t="t" r="r" b="b"/>
                <a:pathLst>
                  <a:path w="5513" h="985" extrusionOk="0">
                    <a:moveTo>
                      <a:pt x="0" y="1"/>
                    </a:moveTo>
                    <a:cubicBezTo>
                      <a:pt x="348" y="554"/>
                      <a:pt x="1002" y="863"/>
                      <a:pt x="1829" y="959"/>
                    </a:cubicBezTo>
                    <a:cubicBezTo>
                      <a:pt x="1976" y="976"/>
                      <a:pt x="2126" y="984"/>
                      <a:pt x="2276" y="984"/>
                    </a:cubicBezTo>
                    <a:cubicBezTo>
                      <a:pt x="3328" y="984"/>
                      <a:pt x="4458" y="585"/>
                      <a:pt x="5513" y="1"/>
                    </a:cubicBezTo>
                    <a:close/>
                  </a:path>
                </a:pathLst>
              </a:custGeom>
              <a:solidFill>
                <a:srgbClr val="6BB3EA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381" name="Google Shape;1381;p23"/>
            <p:cNvGrpSpPr/>
            <p:nvPr/>
          </p:nvGrpSpPr>
          <p:grpSpPr>
            <a:xfrm>
              <a:off x="-2051651" y="4126532"/>
              <a:ext cx="2585362" cy="607406"/>
              <a:chOff x="4972650" y="1317400"/>
              <a:chExt cx="1151250" cy="270475"/>
            </a:xfrm>
          </p:grpSpPr>
          <p:sp>
            <p:nvSpPr>
              <p:cNvPr id="1382" name="Google Shape;1382;p23"/>
              <p:cNvSpPr/>
              <p:nvPr/>
            </p:nvSpPr>
            <p:spPr>
              <a:xfrm>
                <a:off x="4972650" y="1317400"/>
                <a:ext cx="1151250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46050" h="10819" extrusionOk="0">
                    <a:moveTo>
                      <a:pt x="0" y="1"/>
                    </a:moveTo>
                    <a:lnTo>
                      <a:pt x="0" y="10819"/>
                    </a:lnTo>
                    <a:lnTo>
                      <a:pt x="46050" y="10819"/>
                    </a:lnTo>
                    <a:lnTo>
                      <a:pt x="4605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3" name="Google Shape;1383;p23"/>
              <p:cNvSpPr/>
              <p:nvPr/>
            </p:nvSpPr>
            <p:spPr>
              <a:xfrm>
                <a:off x="5045125" y="1317400"/>
                <a:ext cx="192100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7684" h="10819" extrusionOk="0">
                    <a:moveTo>
                      <a:pt x="1" y="1"/>
                    </a:moveTo>
                    <a:lnTo>
                      <a:pt x="1" y="10819"/>
                    </a:lnTo>
                    <a:lnTo>
                      <a:pt x="7684" y="10819"/>
                    </a:lnTo>
                    <a:lnTo>
                      <a:pt x="76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4" name="Google Shape;1384;p23"/>
              <p:cNvSpPr/>
              <p:nvPr/>
            </p:nvSpPr>
            <p:spPr>
              <a:xfrm>
                <a:off x="6012050" y="1317400"/>
                <a:ext cx="62425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0819" extrusionOk="0">
                    <a:moveTo>
                      <a:pt x="1" y="1"/>
                    </a:moveTo>
                    <a:lnTo>
                      <a:pt x="1" y="10819"/>
                    </a:lnTo>
                    <a:lnTo>
                      <a:pt x="2496" y="10819"/>
                    </a:lnTo>
                    <a:lnTo>
                      <a:pt x="24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5" name="Google Shape;1385;p23"/>
              <p:cNvSpPr/>
              <p:nvPr/>
            </p:nvSpPr>
            <p:spPr>
              <a:xfrm>
                <a:off x="5066800" y="1317400"/>
                <a:ext cx="148425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10819" extrusionOk="0">
                    <a:moveTo>
                      <a:pt x="0" y="1"/>
                    </a:moveTo>
                    <a:lnTo>
                      <a:pt x="0" y="10819"/>
                    </a:lnTo>
                    <a:lnTo>
                      <a:pt x="857" y="10819"/>
                    </a:lnTo>
                    <a:lnTo>
                      <a:pt x="857" y="1"/>
                    </a:lnTo>
                    <a:close/>
                    <a:moveTo>
                      <a:pt x="1692" y="1"/>
                    </a:moveTo>
                    <a:lnTo>
                      <a:pt x="1692" y="10819"/>
                    </a:lnTo>
                    <a:lnTo>
                      <a:pt x="2549" y="10819"/>
                    </a:lnTo>
                    <a:lnTo>
                      <a:pt x="2549" y="1"/>
                    </a:lnTo>
                    <a:close/>
                    <a:moveTo>
                      <a:pt x="3385" y="1"/>
                    </a:moveTo>
                    <a:lnTo>
                      <a:pt x="3385" y="10819"/>
                    </a:lnTo>
                    <a:lnTo>
                      <a:pt x="4242" y="10819"/>
                    </a:lnTo>
                    <a:lnTo>
                      <a:pt x="4242" y="1"/>
                    </a:lnTo>
                    <a:close/>
                    <a:moveTo>
                      <a:pt x="5079" y="1"/>
                    </a:moveTo>
                    <a:lnTo>
                      <a:pt x="5079" y="10819"/>
                    </a:lnTo>
                    <a:lnTo>
                      <a:pt x="5936" y="10819"/>
                    </a:lnTo>
                    <a:lnTo>
                      <a:pt x="59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6" name="Google Shape;1386;p23"/>
              <p:cNvSpPr/>
              <p:nvPr/>
            </p:nvSpPr>
            <p:spPr>
              <a:xfrm>
                <a:off x="6031500" y="1317400"/>
                <a:ext cx="21450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858" h="10819" extrusionOk="0">
                    <a:moveTo>
                      <a:pt x="0" y="1"/>
                    </a:moveTo>
                    <a:lnTo>
                      <a:pt x="0" y="10819"/>
                    </a:lnTo>
                    <a:lnTo>
                      <a:pt x="857" y="10819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7" name="Google Shape;1387;p23"/>
              <p:cNvSpPr/>
              <p:nvPr/>
            </p:nvSpPr>
            <p:spPr>
              <a:xfrm>
                <a:off x="5288000" y="1342250"/>
                <a:ext cx="686950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27478" h="8831" extrusionOk="0">
                    <a:moveTo>
                      <a:pt x="202" y="1"/>
                    </a:moveTo>
                    <a:cubicBezTo>
                      <a:pt x="202" y="112"/>
                      <a:pt x="112" y="202"/>
                      <a:pt x="1" y="202"/>
                    </a:cubicBezTo>
                    <a:lnTo>
                      <a:pt x="1" y="8631"/>
                    </a:lnTo>
                    <a:cubicBezTo>
                      <a:pt x="112" y="8631"/>
                      <a:pt x="202" y="8721"/>
                      <a:pt x="202" y="8831"/>
                    </a:cubicBezTo>
                    <a:lnTo>
                      <a:pt x="27277" y="8831"/>
                    </a:lnTo>
                    <a:cubicBezTo>
                      <a:pt x="27277" y="8721"/>
                      <a:pt x="27366" y="8631"/>
                      <a:pt x="27477" y="8631"/>
                    </a:cubicBezTo>
                    <a:lnTo>
                      <a:pt x="27477" y="202"/>
                    </a:lnTo>
                    <a:cubicBezTo>
                      <a:pt x="27367" y="202"/>
                      <a:pt x="27277" y="112"/>
                      <a:pt x="27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8" name="Google Shape;1388;p23"/>
              <p:cNvSpPr/>
              <p:nvPr/>
            </p:nvSpPr>
            <p:spPr>
              <a:xfrm>
                <a:off x="5539475" y="1419300"/>
                <a:ext cx="1982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7929" h="4236" extrusionOk="0">
                    <a:moveTo>
                      <a:pt x="3643" y="1"/>
                    </a:moveTo>
                    <a:cubicBezTo>
                      <a:pt x="3041" y="1"/>
                      <a:pt x="2515" y="141"/>
                      <a:pt x="2064" y="352"/>
                    </a:cubicBezTo>
                    <a:cubicBezTo>
                      <a:pt x="678" y="1002"/>
                      <a:pt x="0" y="2325"/>
                      <a:pt x="0" y="2325"/>
                    </a:cubicBezTo>
                    <a:cubicBezTo>
                      <a:pt x="0" y="2325"/>
                      <a:pt x="1952" y="4235"/>
                      <a:pt x="4232" y="4235"/>
                    </a:cubicBezTo>
                    <a:cubicBezTo>
                      <a:pt x="5453" y="4235"/>
                      <a:pt x="6768" y="3688"/>
                      <a:pt x="7929" y="2009"/>
                    </a:cubicBezTo>
                    <a:cubicBezTo>
                      <a:pt x="7410" y="1555"/>
                      <a:pt x="6918" y="1193"/>
                      <a:pt x="6453" y="905"/>
                    </a:cubicBezTo>
                    <a:cubicBezTo>
                      <a:pt x="5380" y="248"/>
                      <a:pt x="4444" y="1"/>
                      <a:pt x="36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9" name="Google Shape;1389;p23"/>
              <p:cNvSpPr/>
              <p:nvPr/>
            </p:nvSpPr>
            <p:spPr>
              <a:xfrm>
                <a:off x="5590575" y="1419300"/>
                <a:ext cx="110200" cy="71575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2863" extrusionOk="0">
                    <a:moveTo>
                      <a:pt x="1598" y="0"/>
                    </a:moveTo>
                    <a:cubicBezTo>
                      <a:pt x="996" y="0"/>
                      <a:pt x="471" y="140"/>
                      <a:pt x="21" y="351"/>
                    </a:cubicBezTo>
                    <a:cubicBezTo>
                      <a:pt x="8" y="449"/>
                      <a:pt x="0" y="550"/>
                      <a:pt x="0" y="651"/>
                    </a:cubicBezTo>
                    <a:cubicBezTo>
                      <a:pt x="0" y="1872"/>
                      <a:pt x="992" y="2862"/>
                      <a:pt x="2212" y="2862"/>
                    </a:cubicBezTo>
                    <a:cubicBezTo>
                      <a:pt x="3347" y="2862"/>
                      <a:pt x="4282" y="2007"/>
                      <a:pt x="4408" y="906"/>
                    </a:cubicBezTo>
                    <a:cubicBezTo>
                      <a:pt x="3335" y="248"/>
                      <a:pt x="2399" y="0"/>
                      <a:pt x="1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0" name="Google Shape;1390;p23"/>
              <p:cNvSpPr/>
              <p:nvPr/>
            </p:nvSpPr>
            <p:spPr>
              <a:xfrm>
                <a:off x="5524250" y="1370550"/>
                <a:ext cx="224900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8996" h="3120" extrusionOk="0">
                    <a:moveTo>
                      <a:pt x="5076" y="1"/>
                    </a:moveTo>
                    <a:cubicBezTo>
                      <a:pt x="5012" y="1"/>
                      <a:pt x="4955" y="45"/>
                      <a:pt x="4940" y="109"/>
                    </a:cubicBezTo>
                    <a:lnTo>
                      <a:pt x="4740" y="969"/>
                    </a:lnTo>
                    <a:cubicBezTo>
                      <a:pt x="4604" y="959"/>
                      <a:pt x="4471" y="954"/>
                      <a:pt x="4339" y="954"/>
                    </a:cubicBezTo>
                    <a:cubicBezTo>
                      <a:pt x="4091" y="954"/>
                      <a:pt x="3850" y="971"/>
                      <a:pt x="3617" y="1001"/>
                    </a:cubicBezTo>
                    <a:lnTo>
                      <a:pt x="3515" y="124"/>
                    </a:lnTo>
                    <a:cubicBezTo>
                      <a:pt x="3507" y="53"/>
                      <a:pt x="3448" y="1"/>
                      <a:pt x="3380" y="1"/>
                    </a:cubicBezTo>
                    <a:cubicBezTo>
                      <a:pt x="3374" y="1"/>
                      <a:pt x="3368" y="2"/>
                      <a:pt x="3362" y="2"/>
                    </a:cubicBezTo>
                    <a:cubicBezTo>
                      <a:pt x="3285" y="12"/>
                      <a:pt x="3231" y="79"/>
                      <a:pt x="3240" y="156"/>
                    </a:cubicBezTo>
                    <a:lnTo>
                      <a:pt x="3343" y="1042"/>
                    </a:lnTo>
                    <a:cubicBezTo>
                      <a:pt x="2966" y="1109"/>
                      <a:pt x="2613" y="1208"/>
                      <a:pt x="2288" y="1325"/>
                    </a:cubicBezTo>
                    <a:lnTo>
                      <a:pt x="1988" y="379"/>
                    </a:lnTo>
                    <a:cubicBezTo>
                      <a:pt x="1969" y="320"/>
                      <a:pt x="1913" y="282"/>
                      <a:pt x="1854" y="282"/>
                    </a:cubicBezTo>
                    <a:cubicBezTo>
                      <a:pt x="1840" y="282"/>
                      <a:pt x="1826" y="284"/>
                      <a:pt x="1812" y="288"/>
                    </a:cubicBezTo>
                    <a:cubicBezTo>
                      <a:pt x="1739" y="311"/>
                      <a:pt x="1699" y="389"/>
                      <a:pt x="1721" y="463"/>
                    </a:cubicBezTo>
                    <a:lnTo>
                      <a:pt x="2027" y="1425"/>
                    </a:lnTo>
                    <a:cubicBezTo>
                      <a:pt x="1651" y="1580"/>
                      <a:pt x="1317" y="1753"/>
                      <a:pt x="1037" y="1922"/>
                    </a:cubicBezTo>
                    <a:lnTo>
                      <a:pt x="736" y="1276"/>
                    </a:lnTo>
                    <a:cubicBezTo>
                      <a:pt x="713" y="1226"/>
                      <a:pt x="663" y="1196"/>
                      <a:pt x="611" y="1196"/>
                    </a:cubicBezTo>
                    <a:cubicBezTo>
                      <a:pt x="591" y="1196"/>
                      <a:pt x="571" y="1200"/>
                      <a:pt x="551" y="1210"/>
                    </a:cubicBezTo>
                    <a:cubicBezTo>
                      <a:pt x="482" y="1242"/>
                      <a:pt x="451" y="1324"/>
                      <a:pt x="485" y="1394"/>
                    </a:cubicBezTo>
                    <a:lnTo>
                      <a:pt x="801" y="2071"/>
                    </a:lnTo>
                    <a:cubicBezTo>
                      <a:pt x="335" y="2374"/>
                      <a:pt x="69" y="2622"/>
                      <a:pt x="58" y="2632"/>
                    </a:cubicBezTo>
                    <a:cubicBezTo>
                      <a:pt x="2" y="2686"/>
                      <a:pt x="0" y="2772"/>
                      <a:pt x="53" y="2828"/>
                    </a:cubicBezTo>
                    <a:cubicBezTo>
                      <a:pt x="80" y="2857"/>
                      <a:pt x="117" y="2871"/>
                      <a:pt x="153" y="2871"/>
                    </a:cubicBezTo>
                    <a:cubicBezTo>
                      <a:pt x="188" y="2871"/>
                      <a:pt x="222" y="2859"/>
                      <a:pt x="250" y="2833"/>
                    </a:cubicBezTo>
                    <a:cubicBezTo>
                      <a:pt x="259" y="2825"/>
                      <a:pt x="1267" y="1878"/>
                      <a:pt x="2791" y="1441"/>
                    </a:cubicBezTo>
                    <a:cubicBezTo>
                      <a:pt x="3314" y="1291"/>
                      <a:pt x="3831" y="1216"/>
                      <a:pt x="4341" y="1216"/>
                    </a:cubicBezTo>
                    <a:cubicBezTo>
                      <a:pt x="5814" y="1216"/>
                      <a:pt x="7230" y="1840"/>
                      <a:pt x="8567" y="3082"/>
                    </a:cubicBezTo>
                    <a:cubicBezTo>
                      <a:pt x="8593" y="3106"/>
                      <a:pt x="8627" y="3119"/>
                      <a:pt x="8662" y="3119"/>
                    </a:cubicBezTo>
                    <a:cubicBezTo>
                      <a:pt x="8699" y="3119"/>
                      <a:pt x="8737" y="3104"/>
                      <a:pt x="8764" y="3074"/>
                    </a:cubicBezTo>
                    <a:cubicBezTo>
                      <a:pt x="8816" y="3019"/>
                      <a:pt x="8813" y="2930"/>
                      <a:pt x="8757" y="2878"/>
                    </a:cubicBezTo>
                    <a:cubicBezTo>
                      <a:pt x="8613" y="2745"/>
                      <a:pt x="8468" y="2618"/>
                      <a:pt x="8325" y="2501"/>
                    </a:cubicBezTo>
                    <a:lnTo>
                      <a:pt x="8934" y="1975"/>
                    </a:lnTo>
                    <a:cubicBezTo>
                      <a:pt x="8990" y="1923"/>
                      <a:pt x="8996" y="1837"/>
                      <a:pt x="8946" y="1778"/>
                    </a:cubicBezTo>
                    <a:cubicBezTo>
                      <a:pt x="8919" y="1746"/>
                      <a:pt x="8880" y="1730"/>
                      <a:pt x="8841" y="1730"/>
                    </a:cubicBezTo>
                    <a:cubicBezTo>
                      <a:pt x="8808" y="1730"/>
                      <a:pt x="8776" y="1741"/>
                      <a:pt x="8750" y="1763"/>
                    </a:cubicBezTo>
                    <a:lnTo>
                      <a:pt x="8101" y="2324"/>
                    </a:lnTo>
                    <a:cubicBezTo>
                      <a:pt x="7863" y="2141"/>
                      <a:pt x="7625" y="1981"/>
                      <a:pt x="7391" y="1840"/>
                    </a:cubicBezTo>
                    <a:lnTo>
                      <a:pt x="7919" y="1302"/>
                    </a:lnTo>
                    <a:cubicBezTo>
                      <a:pt x="7972" y="1247"/>
                      <a:pt x="7972" y="1159"/>
                      <a:pt x="7915" y="1105"/>
                    </a:cubicBezTo>
                    <a:cubicBezTo>
                      <a:pt x="7888" y="1079"/>
                      <a:pt x="7853" y="1065"/>
                      <a:pt x="7818" y="1065"/>
                    </a:cubicBezTo>
                    <a:cubicBezTo>
                      <a:pt x="7782" y="1065"/>
                      <a:pt x="7746" y="1079"/>
                      <a:pt x="7719" y="1108"/>
                    </a:cubicBezTo>
                    <a:lnTo>
                      <a:pt x="7143" y="1697"/>
                    </a:lnTo>
                    <a:cubicBezTo>
                      <a:pt x="6844" y="1532"/>
                      <a:pt x="6547" y="1399"/>
                      <a:pt x="6256" y="1294"/>
                    </a:cubicBezTo>
                    <a:lnTo>
                      <a:pt x="6679" y="487"/>
                    </a:lnTo>
                    <a:cubicBezTo>
                      <a:pt x="6715" y="418"/>
                      <a:pt x="6689" y="334"/>
                      <a:pt x="6620" y="300"/>
                    </a:cubicBezTo>
                    <a:cubicBezTo>
                      <a:pt x="6599" y="289"/>
                      <a:pt x="6577" y="283"/>
                      <a:pt x="6555" y="283"/>
                    </a:cubicBezTo>
                    <a:cubicBezTo>
                      <a:pt x="6505" y="283"/>
                      <a:pt x="6457" y="311"/>
                      <a:pt x="6433" y="358"/>
                    </a:cubicBezTo>
                    <a:lnTo>
                      <a:pt x="5989" y="1206"/>
                    </a:lnTo>
                    <a:cubicBezTo>
                      <a:pt x="5659" y="1104"/>
                      <a:pt x="5336" y="1036"/>
                      <a:pt x="5020" y="997"/>
                    </a:cubicBezTo>
                    <a:lnTo>
                      <a:pt x="5210" y="172"/>
                    </a:lnTo>
                    <a:cubicBezTo>
                      <a:pt x="5229" y="97"/>
                      <a:pt x="5182" y="23"/>
                      <a:pt x="5107" y="4"/>
                    </a:cubicBezTo>
                    <a:cubicBezTo>
                      <a:pt x="5096" y="2"/>
                      <a:pt x="5086" y="1"/>
                      <a:pt x="50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1" name="Google Shape;1391;p23"/>
              <p:cNvSpPr/>
              <p:nvPr/>
            </p:nvSpPr>
            <p:spPr>
              <a:xfrm>
                <a:off x="5359600" y="1359225"/>
                <a:ext cx="26175" cy="18285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7314" extrusionOk="0">
                    <a:moveTo>
                      <a:pt x="511" y="1"/>
                    </a:moveTo>
                    <a:cubicBezTo>
                      <a:pt x="252" y="1"/>
                      <a:pt x="1" y="227"/>
                      <a:pt x="43" y="501"/>
                    </a:cubicBezTo>
                    <a:cubicBezTo>
                      <a:pt x="74" y="711"/>
                      <a:pt x="297" y="901"/>
                      <a:pt x="516" y="901"/>
                    </a:cubicBezTo>
                    <a:cubicBezTo>
                      <a:pt x="557" y="901"/>
                      <a:pt x="598" y="894"/>
                      <a:pt x="638" y="880"/>
                    </a:cubicBezTo>
                    <a:cubicBezTo>
                      <a:pt x="711" y="852"/>
                      <a:pt x="778" y="813"/>
                      <a:pt x="835" y="761"/>
                    </a:cubicBezTo>
                    <a:cubicBezTo>
                      <a:pt x="970" y="642"/>
                      <a:pt x="1046" y="467"/>
                      <a:pt x="986" y="283"/>
                    </a:cubicBezTo>
                    <a:cubicBezTo>
                      <a:pt x="928" y="107"/>
                      <a:pt x="750" y="33"/>
                      <a:pt x="578" y="6"/>
                    </a:cubicBezTo>
                    <a:cubicBezTo>
                      <a:pt x="555" y="3"/>
                      <a:pt x="533" y="1"/>
                      <a:pt x="511" y="1"/>
                    </a:cubicBezTo>
                    <a:close/>
                    <a:moveTo>
                      <a:pt x="511" y="1290"/>
                    </a:moveTo>
                    <a:cubicBezTo>
                      <a:pt x="252" y="1290"/>
                      <a:pt x="1" y="1515"/>
                      <a:pt x="43" y="1790"/>
                    </a:cubicBezTo>
                    <a:cubicBezTo>
                      <a:pt x="74" y="2000"/>
                      <a:pt x="298" y="2191"/>
                      <a:pt x="517" y="2191"/>
                    </a:cubicBezTo>
                    <a:cubicBezTo>
                      <a:pt x="558" y="2191"/>
                      <a:pt x="598" y="2184"/>
                      <a:pt x="638" y="2170"/>
                    </a:cubicBezTo>
                    <a:cubicBezTo>
                      <a:pt x="711" y="2140"/>
                      <a:pt x="778" y="2100"/>
                      <a:pt x="835" y="2050"/>
                    </a:cubicBezTo>
                    <a:cubicBezTo>
                      <a:pt x="970" y="1931"/>
                      <a:pt x="1046" y="1756"/>
                      <a:pt x="986" y="1572"/>
                    </a:cubicBezTo>
                    <a:cubicBezTo>
                      <a:pt x="928" y="1395"/>
                      <a:pt x="750" y="1322"/>
                      <a:pt x="578" y="1295"/>
                    </a:cubicBezTo>
                    <a:cubicBezTo>
                      <a:pt x="555" y="1291"/>
                      <a:pt x="533" y="1290"/>
                      <a:pt x="511" y="1290"/>
                    </a:cubicBezTo>
                    <a:close/>
                    <a:moveTo>
                      <a:pt x="510" y="2576"/>
                    </a:moveTo>
                    <a:cubicBezTo>
                      <a:pt x="251" y="2576"/>
                      <a:pt x="1" y="2803"/>
                      <a:pt x="43" y="3076"/>
                    </a:cubicBezTo>
                    <a:cubicBezTo>
                      <a:pt x="75" y="3287"/>
                      <a:pt x="298" y="3476"/>
                      <a:pt x="517" y="3476"/>
                    </a:cubicBezTo>
                    <a:cubicBezTo>
                      <a:pt x="558" y="3476"/>
                      <a:pt x="598" y="3470"/>
                      <a:pt x="638" y="3455"/>
                    </a:cubicBezTo>
                    <a:cubicBezTo>
                      <a:pt x="711" y="3429"/>
                      <a:pt x="778" y="3389"/>
                      <a:pt x="835" y="3337"/>
                    </a:cubicBezTo>
                    <a:cubicBezTo>
                      <a:pt x="970" y="3218"/>
                      <a:pt x="1046" y="3043"/>
                      <a:pt x="986" y="2858"/>
                    </a:cubicBezTo>
                    <a:cubicBezTo>
                      <a:pt x="928" y="2681"/>
                      <a:pt x="749" y="2609"/>
                      <a:pt x="578" y="2582"/>
                    </a:cubicBezTo>
                    <a:cubicBezTo>
                      <a:pt x="555" y="2578"/>
                      <a:pt x="532" y="2576"/>
                      <a:pt x="510" y="2576"/>
                    </a:cubicBezTo>
                    <a:close/>
                    <a:moveTo>
                      <a:pt x="511" y="3836"/>
                    </a:moveTo>
                    <a:cubicBezTo>
                      <a:pt x="252" y="3836"/>
                      <a:pt x="1" y="4062"/>
                      <a:pt x="43" y="4337"/>
                    </a:cubicBezTo>
                    <a:cubicBezTo>
                      <a:pt x="74" y="4548"/>
                      <a:pt x="297" y="4737"/>
                      <a:pt x="517" y="4737"/>
                    </a:cubicBezTo>
                    <a:cubicBezTo>
                      <a:pt x="557" y="4737"/>
                      <a:pt x="598" y="4731"/>
                      <a:pt x="638" y="4716"/>
                    </a:cubicBezTo>
                    <a:cubicBezTo>
                      <a:pt x="711" y="4687"/>
                      <a:pt x="778" y="4647"/>
                      <a:pt x="835" y="4598"/>
                    </a:cubicBezTo>
                    <a:cubicBezTo>
                      <a:pt x="970" y="4478"/>
                      <a:pt x="1046" y="4304"/>
                      <a:pt x="986" y="4119"/>
                    </a:cubicBezTo>
                    <a:cubicBezTo>
                      <a:pt x="928" y="3942"/>
                      <a:pt x="750" y="3868"/>
                      <a:pt x="578" y="3842"/>
                    </a:cubicBezTo>
                    <a:cubicBezTo>
                      <a:pt x="555" y="3838"/>
                      <a:pt x="533" y="3836"/>
                      <a:pt x="511" y="3836"/>
                    </a:cubicBezTo>
                    <a:close/>
                    <a:moveTo>
                      <a:pt x="511" y="5124"/>
                    </a:moveTo>
                    <a:cubicBezTo>
                      <a:pt x="252" y="5124"/>
                      <a:pt x="1" y="5350"/>
                      <a:pt x="43" y="5625"/>
                    </a:cubicBezTo>
                    <a:cubicBezTo>
                      <a:pt x="74" y="5835"/>
                      <a:pt x="298" y="6025"/>
                      <a:pt x="517" y="6025"/>
                    </a:cubicBezTo>
                    <a:cubicBezTo>
                      <a:pt x="558" y="6025"/>
                      <a:pt x="598" y="6019"/>
                      <a:pt x="638" y="6004"/>
                    </a:cubicBezTo>
                    <a:cubicBezTo>
                      <a:pt x="711" y="5975"/>
                      <a:pt x="778" y="5936"/>
                      <a:pt x="835" y="5884"/>
                    </a:cubicBezTo>
                    <a:cubicBezTo>
                      <a:pt x="970" y="5766"/>
                      <a:pt x="1046" y="5590"/>
                      <a:pt x="986" y="5406"/>
                    </a:cubicBezTo>
                    <a:cubicBezTo>
                      <a:pt x="928" y="5230"/>
                      <a:pt x="750" y="5156"/>
                      <a:pt x="578" y="5129"/>
                    </a:cubicBezTo>
                    <a:cubicBezTo>
                      <a:pt x="555" y="5126"/>
                      <a:pt x="533" y="5124"/>
                      <a:pt x="511" y="5124"/>
                    </a:cubicBezTo>
                    <a:close/>
                    <a:moveTo>
                      <a:pt x="511" y="6413"/>
                    </a:moveTo>
                    <a:cubicBezTo>
                      <a:pt x="252" y="6413"/>
                      <a:pt x="1" y="6639"/>
                      <a:pt x="43" y="6913"/>
                    </a:cubicBezTo>
                    <a:cubicBezTo>
                      <a:pt x="74" y="7124"/>
                      <a:pt x="298" y="7314"/>
                      <a:pt x="517" y="7314"/>
                    </a:cubicBezTo>
                    <a:cubicBezTo>
                      <a:pt x="558" y="7314"/>
                      <a:pt x="598" y="7307"/>
                      <a:pt x="638" y="7293"/>
                    </a:cubicBezTo>
                    <a:cubicBezTo>
                      <a:pt x="711" y="7264"/>
                      <a:pt x="778" y="7225"/>
                      <a:pt x="835" y="7173"/>
                    </a:cubicBezTo>
                    <a:cubicBezTo>
                      <a:pt x="970" y="7055"/>
                      <a:pt x="1046" y="6879"/>
                      <a:pt x="986" y="6695"/>
                    </a:cubicBezTo>
                    <a:cubicBezTo>
                      <a:pt x="928" y="6519"/>
                      <a:pt x="750" y="6445"/>
                      <a:pt x="578" y="6418"/>
                    </a:cubicBezTo>
                    <a:cubicBezTo>
                      <a:pt x="555" y="6415"/>
                      <a:pt x="533" y="6413"/>
                      <a:pt x="511" y="64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2" name="Google Shape;1392;p23"/>
              <p:cNvSpPr/>
              <p:nvPr/>
            </p:nvSpPr>
            <p:spPr>
              <a:xfrm>
                <a:off x="5881250" y="1359225"/>
                <a:ext cx="26175" cy="18285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7314" extrusionOk="0">
                    <a:moveTo>
                      <a:pt x="510" y="1"/>
                    </a:moveTo>
                    <a:cubicBezTo>
                      <a:pt x="252" y="1"/>
                      <a:pt x="1" y="227"/>
                      <a:pt x="42" y="501"/>
                    </a:cubicBezTo>
                    <a:cubicBezTo>
                      <a:pt x="74" y="711"/>
                      <a:pt x="297" y="901"/>
                      <a:pt x="516" y="901"/>
                    </a:cubicBezTo>
                    <a:cubicBezTo>
                      <a:pt x="557" y="901"/>
                      <a:pt x="598" y="894"/>
                      <a:pt x="638" y="880"/>
                    </a:cubicBezTo>
                    <a:cubicBezTo>
                      <a:pt x="710" y="852"/>
                      <a:pt x="778" y="813"/>
                      <a:pt x="836" y="761"/>
                    </a:cubicBezTo>
                    <a:cubicBezTo>
                      <a:pt x="970" y="642"/>
                      <a:pt x="1046" y="467"/>
                      <a:pt x="987" y="283"/>
                    </a:cubicBezTo>
                    <a:cubicBezTo>
                      <a:pt x="929" y="107"/>
                      <a:pt x="749" y="33"/>
                      <a:pt x="577" y="6"/>
                    </a:cubicBezTo>
                    <a:cubicBezTo>
                      <a:pt x="555" y="3"/>
                      <a:pt x="532" y="1"/>
                      <a:pt x="510" y="1"/>
                    </a:cubicBezTo>
                    <a:close/>
                    <a:moveTo>
                      <a:pt x="510" y="1290"/>
                    </a:moveTo>
                    <a:cubicBezTo>
                      <a:pt x="252" y="1290"/>
                      <a:pt x="1" y="1515"/>
                      <a:pt x="42" y="1790"/>
                    </a:cubicBezTo>
                    <a:cubicBezTo>
                      <a:pt x="74" y="2000"/>
                      <a:pt x="298" y="2191"/>
                      <a:pt x="517" y="2191"/>
                    </a:cubicBezTo>
                    <a:cubicBezTo>
                      <a:pt x="558" y="2191"/>
                      <a:pt x="599" y="2184"/>
                      <a:pt x="638" y="2170"/>
                    </a:cubicBezTo>
                    <a:cubicBezTo>
                      <a:pt x="710" y="2140"/>
                      <a:pt x="778" y="2100"/>
                      <a:pt x="836" y="2050"/>
                    </a:cubicBezTo>
                    <a:cubicBezTo>
                      <a:pt x="970" y="1931"/>
                      <a:pt x="1046" y="1756"/>
                      <a:pt x="987" y="1572"/>
                    </a:cubicBezTo>
                    <a:cubicBezTo>
                      <a:pt x="929" y="1395"/>
                      <a:pt x="749" y="1322"/>
                      <a:pt x="577" y="1295"/>
                    </a:cubicBezTo>
                    <a:cubicBezTo>
                      <a:pt x="555" y="1291"/>
                      <a:pt x="532" y="1290"/>
                      <a:pt x="510" y="1290"/>
                    </a:cubicBezTo>
                    <a:close/>
                    <a:moveTo>
                      <a:pt x="509" y="2576"/>
                    </a:moveTo>
                    <a:cubicBezTo>
                      <a:pt x="251" y="2576"/>
                      <a:pt x="1" y="2803"/>
                      <a:pt x="42" y="3076"/>
                    </a:cubicBezTo>
                    <a:cubicBezTo>
                      <a:pt x="75" y="3287"/>
                      <a:pt x="298" y="3476"/>
                      <a:pt x="517" y="3476"/>
                    </a:cubicBezTo>
                    <a:cubicBezTo>
                      <a:pt x="558" y="3476"/>
                      <a:pt x="599" y="3470"/>
                      <a:pt x="638" y="3455"/>
                    </a:cubicBezTo>
                    <a:cubicBezTo>
                      <a:pt x="710" y="3429"/>
                      <a:pt x="778" y="3389"/>
                      <a:pt x="836" y="3337"/>
                    </a:cubicBezTo>
                    <a:cubicBezTo>
                      <a:pt x="970" y="3218"/>
                      <a:pt x="1046" y="3043"/>
                      <a:pt x="987" y="2858"/>
                    </a:cubicBezTo>
                    <a:cubicBezTo>
                      <a:pt x="929" y="2681"/>
                      <a:pt x="748" y="2609"/>
                      <a:pt x="577" y="2582"/>
                    </a:cubicBezTo>
                    <a:cubicBezTo>
                      <a:pt x="554" y="2578"/>
                      <a:pt x="532" y="2576"/>
                      <a:pt x="509" y="2576"/>
                    </a:cubicBezTo>
                    <a:close/>
                    <a:moveTo>
                      <a:pt x="510" y="3836"/>
                    </a:moveTo>
                    <a:cubicBezTo>
                      <a:pt x="252" y="3836"/>
                      <a:pt x="1" y="4062"/>
                      <a:pt x="42" y="4337"/>
                    </a:cubicBezTo>
                    <a:cubicBezTo>
                      <a:pt x="74" y="4548"/>
                      <a:pt x="297" y="4737"/>
                      <a:pt x="517" y="4737"/>
                    </a:cubicBezTo>
                    <a:cubicBezTo>
                      <a:pt x="558" y="4737"/>
                      <a:pt x="598" y="4731"/>
                      <a:pt x="638" y="4716"/>
                    </a:cubicBezTo>
                    <a:cubicBezTo>
                      <a:pt x="710" y="4687"/>
                      <a:pt x="778" y="4647"/>
                      <a:pt x="836" y="4598"/>
                    </a:cubicBezTo>
                    <a:cubicBezTo>
                      <a:pt x="970" y="4478"/>
                      <a:pt x="1046" y="4304"/>
                      <a:pt x="987" y="4119"/>
                    </a:cubicBezTo>
                    <a:cubicBezTo>
                      <a:pt x="929" y="3942"/>
                      <a:pt x="749" y="3868"/>
                      <a:pt x="577" y="3842"/>
                    </a:cubicBezTo>
                    <a:cubicBezTo>
                      <a:pt x="555" y="3838"/>
                      <a:pt x="532" y="3836"/>
                      <a:pt x="510" y="3836"/>
                    </a:cubicBezTo>
                    <a:close/>
                    <a:moveTo>
                      <a:pt x="510" y="5124"/>
                    </a:moveTo>
                    <a:cubicBezTo>
                      <a:pt x="252" y="5124"/>
                      <a:pt x="1" y="5350"/>
                      <a:pt x="42" y="5625"/>
                    </a:cubicBezTo>
                    <a:cubicBezTo>
                      <a:pt x="74" y="5835"/>
                      <a:pt x="298" y="6025"/>
                      <a:pt x="517" y="6025"/>
                    </a:cubicBezTo>
                    <a:cubicBezTo>
                      <a:pt x="558" y="6025"/>
                      <a:pt x="599" y="6019"/>
                      <a:pt x="638" y="6004"/>
                    </a:cubicBezTo>
                    <a:cubicBezTo>
                      <a:pt x="710" y="5975"/>
                      <a:pt x="778" y="5936"/>
                      <a:pt x="836" y="5884"/>
                    </a:cubicBezTo>
                    <a:cubicBezTo>
                      <a:pt x="970" y="5766"/>
                      <a:pt x="1046" y="5590"/>
                      <a:pt x="987" y="5406"/>
                    </a:cubicBezTo>
                    <a:cubicBezTo>
                      <a:pt x="929" y="5230"/>
                      <a:pt x="749" y="5156"/>
                      <a:pt x="577" y="5129"/>
                    </a:cubicBezTo>
                    <a:cubicBezTo>
                      <a:pt x="555" y="5126"/>
                      <a:pt x="532" y="5124"/>
                      <a:pt x="510" y="5124"/>
                    </a:cubicBezTo>
                    <a:close/>
                    <a:moveTo>
                      <a:pt x="510" y="6413"/>
                    </a:moveTo>
                    <a:cubicBezTo>
                      <a:pt x="252" y="6413"/>
                      <a:pt x="1" y="6639"/>
                      <a:pt x="42" y="6913"/>
                    </a:cubicBezTo>
                    <a:cubicBezTo>
                      <a:pt x="74" y="7124"/>
                      <a:pt x="298" y="7314"/>
                      <a:pt x="517" y="7314"/>
                    </a:cubicBezTo>
                    <a:cubicBezTo>
                      <a:pt x="558" y="7314"/>
                      <a:pt x="599" y="7307"/>
                      <a:pt x="638" y="7293"/>
                    </a:cubicBezTo>
                    <a:cubicBezTo>
                      <a:pt x="710" y="7264"/>
                      <a:pt x="778" y="7225"/>
                      <a:pt x="836" y="7173"/>
                    </a:cubicBezTo>
                    <a:cubicBezTo>
                      <a:pt x="970" y="7055"/>
                      <a:pt x="1046" y="6879"/>
                      <a:pt x="987" y="6695"/>
                    </a:cubicBezTo>
                    <a:cubicBezTo>
                      <a:pt x="929" y="6519"/>
                      <a:pt x="749" y="6445"/>
                      <a:pt x="577" y="6418"/>
                    </a:cubicBezTo>
                    <a:cubicBezTo>
                      <a:pt x="555" y="6415"/>
                      <a:pt x="532" y="6413"/>
                      <a:pt x="510" y="64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3" name="Google Shape;1393;p23"/>
              <p:cNvSpPr/>
              <p:nvPr/>
            </p:nvSpPr>
            <p:spPr>
              <a:xfrm>
                <a:off x="5410150" y="1342250"/>
                <a:ext cx="44300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8831" extrusionOk="0">
                    <a:moveTo>
                      <a:pt x="1" y="1"/>
                    </a:moveTo>
                    <a:lnTo>
                      <a:pt x="1" y="8831"/>
                    </a:lnTo>
                    <a:lnTo>
                      <a:pt x="526" y="8831"/>
                    </a:lnTo>
                    <a:lnTo>
                      <a:pt x="526" y="1"/>
                    </a:lnTo>
                    <a:close/>
                    <a:moveTo>
                      <a:pt x="1247" y="1"/>
                    </a:moveTo>
                    <a:lnTo>
                      <a:pt x="1247" y="8831"/>
                    </a:lnTo>
                    <a:lnTo>
                      <a:pt x="1772" y="8831"/>
                    </a:lnTo>
                    <a:lnTo>
                      <a:pt x="17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4" name="Google Shape;1394;p23"/>
              <p:cNvSpPr/>
              <p:nvPr/>
            </p:nvSpPr>
            <p:spPr>
              <a:xfrm>
                <a:off x="5810725" y="1342250"/>
                <a:ext cx="44325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8831" extrusionOk="0">
                    <a:moveTo>
                      <a:pt x="1" y="1"/>
                    </a:moveTo>
                    <a:lnTo>
                      <a:pt x="1" y="8831"/>
                    </a:lnTo>
                    <a:lnTo>
                      <a:pt x="526" y="8831"/>
                    </a:lnTo>
                    <a:lnTo>
                      <a:pt x="526" y="1"/>
                    </a:lnTo>
                    <a:close/>
                    <a:moveTo>
                      <a:pt x="1247" y="1"/>
                    </a:moveTo>
                    <a:lnTo>
                      <a:pt x="1247" y="8831"/>
                    </a:lnTo>
                    <a:lnTo>
                      <a:pt x="1772" y="8831"/>
                    </a:lnTo>
                    <a:lnTo>
                      <a:pt x="17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395" name="Google Shape;1395;p23"/>
            <p:cNvGrpSpPr/>
            <p:nvPr/>
          </p:nvGrpSpPr>
          <p:grpSpPr>
            <a:xfrm rot="10800000">
              <a:off x="-2384307" y="3943735"/>
              <a:ext cx="2825858" cy="182784"/>
              <a:chOff x="6853950" y="1468025"/>
              <a:chExt cx="1261600" cy="81600"/>
            </a:xfrm>
          </p:grpSpPr>
          <p:sp>
            <p:nvSpPr>
              <p:cNvPr id="1396" name="Google Shape;1396;p23"/>
              <p:cNvSpPr/>
              <p:nvPr/>
            </p:nvSpPr>
            <p:spPr>
              <a:xfrm>
                <a:off x="6853950" y="1468025"/>
                <a:ext cx="12616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50464" h="3263" extrusionOk="0">
                    <a:moveTo>
                      <a:pt x="1" y="1"/>
                    </a:moveTo>
                    <a:lnTo>
                      <a:pt x="1" y="3263"/>
                    </a:lnTo>
                    <a:lnTo>
                      <a:pt x="50463" y="3263"/>
                    </a:lnTo>
                    <a:lnTo>
                      <a:pt x="504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7" name="Google Shape;1397;p23"/>
              <p:cNvSpPr/>
              <p:nvPr/>
            </p:nvSpPr>
            <p:spPr>
              <a:xfrm>
                <a:off x="6903275" y="1479450"/>
                <a:ext cx="359525" cy="58775"/>
              </a:xfrm>
              <a:custGeom>
                <a:avLst/>
                <a:gdLst/>
                <a:ahLst/>
                <a:cxnLst/>
                <a:rect l="l" t="t" r="r" b="b"/>
                <a:pathLst>
                  <a:path w="14381" h="2351" extrusionOk="0">
                    <a:moveTo>
                      <a:pt x="0" y="0"/>
                    </a:moveTo>
                    <a:lnTo>
                      <a:pt x="0" y="2350"/>
                    </a:lnTo>
                    <a:lnTo>
                      <a:pt x="14381" y="2350"/>
                    </a:lnTo>
                    <a:lnTo>
                      <a:pt x="14381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8" name="Google Shape;1398;p23"/>
              <p:cNvSpPr/>
              <p:nvPr/>
            </p:nvSpPr>
            <p:spPr>
              <a:xfrm>
                <a:off x="7315925" y="1484700"/>
                <a:ext cx="124850" cy="48275"/>
              </a:xfrm>
              <a:custGeom>
                <a:avLst/>
                <a:gdLst/>
                <a:ahLst/>
                <a:cxnLst/>
                <a:rect l="l" t="t" r="r" b="b"/>
                <a:pathLst>
                  <a:path w="4994" h="1931" extrusionOk="0">
                    <a:moveTo>
                      <a:pt x="1147" y="1"/>
                    </a:moveTo>
                    <a:cubicBezTo>
                      <a:pt x="1146" y="1"/>
                      <a:pt x="1145" y="1"/>
                      <a:pt x="1143" y="1"/>
                    </a:cubicBezTo>
                    <a:cubicBezTo>
                      <a:pt x="855" y="3"/>
                      <a:pt x="526" y="79"/>
                      <a:pt x="310" y="293"/>
                    </a:cubicBezTo>
                    <a:cubicBezTo>
                      <a:pt x="294" y="309"/>
                      <a:pt x="280" y="325"/>
                      <a:pt x="265" y="342"/>
                    </a:cubicBezTo>
                    <a:cubicBezTo>
                      <a:pt x="52" y="595"/>
                      <a:pt x="1" y="1131"/>
                      <a:pt x="138" y="1428"/>
                    </a:cubicBezTo>
                    <a:cubicBezTo>
                      <a:pt x="291" y="1761"/>
                      <a:pt x="758" y="1930"/>
                      <a:pt x="1111" y="1930"/>
                    </a:cubicBezTo>
                    <a:cubicBezTo>
                      <a:pt x="1126" y="1930"/>
                      <a:pt x="1141" y="1930"/>
                      <a:pt x="1155" y="1929"/>
                    </a:cubicBezTo>
                    <a:cubicBezTo>
                      <a:pt x="1571" y="1912"/>
                      <a:pt x="1972" y="1785"/>
                      <a:pt x="2111" y="1346"/>
                    </a:cubicBezTo>
                    <a:cubicBezTo>
                      <a:pt x="2195" y="1085"/>
                      <a:pt x="2214" y="785"/>
                      <a:pt x="2078" y="539"/>
                    </a:cubicBezTo>
                    <a:cubicBezTo>
                      <a:pt x="1867" y="159"/>
                      <a:pt x="1564" y="1"/>
                      <a:pt x="1147" y="1"/>
                    </a:cubicBezTo>
                    <a:close/>
                    <a:moveTo>
                      <a:pt x="3927" y="1"/>
                    </a:moveTo>
                    <a:cubicBezTo>
                      <a:pt x="3926" y="1"/>
                      <a:pt x="3925" y="1"/>
                      <a:pt x="3923" y="1"/>
                    </a:cubicBezTo>
                    <a:cubicBezTo>
                      <a:pt x="3634" y="3"/>
                      <a:pt x="3304" y="79"/>
                      <a:pt x="3089" y="293"/>
                    </a:cubicBezTo>
                    <a:cubicBezTo>
                      <a:pt x="3073" y="309"/>
                      <a:pt x="3058" y="325"/>
                      <a:pt x="3043" y="342"/>
                    </a:cubicBezTo>
                    <a:cubicBezTo>
                      <a:pt x="2831" y="595"/>
                      <a:pt x="2780" y="1131"/>
                      <a:pt x="2917" y="1428"/>
                    </a:cubicBezTo>
                    <a:cubicBezTo>
                      <a:pt x="3071" y="1761"/>
                      <a:pt x="3536" y="1930"/>
                      <a:pt x="3889" y="1930"/>
                    </a:cubicBezTo>
                    <a:cubicBezTo>
                      <a:pt x="3904" y="1930"/>
                      <a:pt x="3919" y="1930"/>
                      <a:pt x="3934" y="1929"/>
                    </a:cubicBezTo>
                    <a:cubicBezTo>
                      <a:pt x="4351" y="1912"/>
                      <a:pt x="4752" y="1785"/>
                      <a:pt x="4891" y="1346"/>
                    </a:cubicBezTo>
                    <a:cubicBezTo>
                      <a:pt x="4973" y="1084"/>
                      <a:pt x="4994" y="785"/>
                      <a:pt x="4858" y="539"/>
                    </a:cubicBezTo>
                    <a:cubicBezTo>
                      <a:pt x="4647" y="159"/>
                      <a:pt x="4344" y="1"/>
                      <a:pt x="39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9" name="Google Shape;1399;p23"/>
              <p:cNvSpPr/>
              <p:nvPr/>
            </p:nvSpPr>
            <p:spPr>
              <a:xfrm>
                <a:off x="7502925" y="1468025"/>
                <a:ext cx="7057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823" h="3263" extrusionOk="0">
                    <a:moveTo>
                      <a:pt x="1" y="1"/>
                    </a:moveTo>
                    <a:lnTo>
                      <a:pt x="1" y="3263"/>
                    </a:lnTo>
                    <a:lnTo>
                      <a:pt x="2822" y="3263"/>
                    </a:lnTo>
                    <a:lnTo>
                      <a:pt x="28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0" name="Google Shape;1400;p23"/>
              <p:cNvSpPr/>
              <p:nvPr/>
            </p:nvSpPr>
            <p:spPr>
              <a:xfrm>
                <a:off x="7532875" y="1468025"/>
                <a:ext cx="106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263" extrusionOk="0">
                    <a:moveTo>
                      <a:pt x="0" y="1"/>
                    </a:moveTo>
                    <a:lnTo>
                      <a:pt x="0" y="3263"/>
                    </a:lnTo>
                    <a:lnTo>
                      <a:pt x="424" y="3263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1" name="Google Shape;1401;p23"/>
              <p:cNvSpPr/>
              <p:nvPr/>
            </p:nvSpPr>
            <p:spPr>
              <a:xfrm>
                <a:off x="7606775" y="1468025"/>
                <a:ext cx="106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3263" extrusionOk="0">
                    <a:moveTo>
                      <a:pt x="1" y="1"/>
                    </a:moveTo>
                    <a:lnTo>
                      <a:pt x="1" y="3263"/>
                    </a:lnTo>
                    <a:lnTo>
                      <a:pt x="424" y="3263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2" name="Google Shape;1402;p23"/>
              <p:cNvSpPr/>
              <p:nvPr/>
            </p:nvSpPr>
            <p:spPr>
              <a:xfrm>
                <a:off x="8027800" y="1468050"/>
                <a:ext cx="6245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498" h="3263" extrusionOk="0">
                    <a:moveTo>
                      <a:pt x="0" y="1"/>
                    </a:moveTo>
                    <a:lnTo>
                      <a:pt x="0" y="3263"/>
                    </a:lnTo>
                    <a:lnTo>
                      <a:pt x="1480" y="3263"/>
                    </a:lnTo>
                    <a:lnTo>
                      <a:pt x="1480" y="1"/>
                    </a:lnTo>
                    <a:close/>
                    <a:moveTo>
                      <a:pt x="2074" y="1"/>
                    </a:moveTo>
                    <a:lnTo>
                      <a:pt x="2074" y="3263"/>
                    </a:lnTo>
                    <a:lnTo>
                      <a:pt x="2498" y="3263"/>
                    </a:lnTo>
                    <a:lnTo>
                      <a:pt x="24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3" name="Google Shape;1403;p23"/>
              <p:cNvSpPr/>
              <p:nvPr/>
            </p:nvSpPr>
            <p:spPr>
              <a:xfrm>
                <a:off x="7656550" y="1498825"/>
                <a:ext cx="279400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802" extrusionOk="0">
                    <a:moveTo>
                      <a:pt x="31" y="1"/>
                    </a:moveTo>
                    <a:cubicBezTo>
                      <a:pt x="31" y="18"/>
                      <a:pt x="17" y="32"/>
                      <a:pt x="0" y="32"/>
                    </a:cubicBezTo>
                    <a:lnTo>
                      <a:pt x="0" y="771"/>
                    </a:lnTo>
                    <a:cubicBezTo>
                      <a:pt x="17" y="771"/>
                      <a:pt x="31" y="784"/>
                      <a:pt x="31" y="801"/>
                    </a:cubicBezTo>
                    <a:lnTo>
                      <a:pt x="770" y="801"/>
                    </a:lnTo>
                    <a:cubicBezTo>
                      <a:pt x="769" y="784"/>
                      <a:pt x="784" y="771"/>
                      <a:pt x="801" y="771"/>
                    </a:cubicBezTo>
                    <a:lnTo>
                      <a:pt x="801" y="32"/>
                    </a:lnTo>
                    <a:cubicBezTo>
                      <a:pt x="784" y="32"/>
                      <a:pt x="770" y="18"/>
                      <a:pt x="770" y="1"/>
                    </a:cubicBezTo>
                    <a:close/>
                    <a:moveTo>
                      <a:pt x="2106" y="1"/>
                    </a:moveTo>
                    <a:cubicBezTo>
                      <a:pt x="2106" y="18"/>
                      <a:pt x="2092" y="32"/>
                      <a:pt x="2075" y="32"/>
                    </a:cubicBezTo>
                    <a:lnTo>
                      <a:pt x="2075" y="771"/>
                    </a:lnTo>
                    <a:cubicBezTo>
                      <a:pt x="2092" y="771"/>
                      <a:pt x="2106" y="784"/>
                      <a:pt x="2106" y="801"/>
                    </a:cubicBezTo>
                    <a:lnTo>
                      <a:pt x="2845" y="801"/>
                    </a:lnTo>
                    <a:cubicBezTo>
                      <a:pt x="2844" y="784"/>
                      <a:pt x="2859" y="771"/>
                      <a:pt x="2876" y="771"/>
                    </a:cubicBezTo>
                    <a:lnTo>
                      <a:pt x="2876" y="32"/>
                    </a:lnTo>
                    <a:cubicBezTo>
                      <a:pt x="2859" y="32"/>
                      <a:pt x="2845" y="18"/>
                      <a:pt x="2845" y="1"/>
                    </a:cubicBezTo>
                    <a:close/>
                    <a:moveTo>
                      <a:pt x="4181" y="1"/>
                    </a:moveTo>
                    <a:cubicBezTo>
                      <a:pt x="4181" y="18"/>
                      <a:pt x="4167" y="32"/>
                      <a:pt x="4150" y="32"/>
                    </a:cubicBezTo>
                    <a:lnTo>
                      <a:pt x="4150" y="771"/>
                    </a:lnTo>
                    <a:cubicBezTo>
                      <a:pt x="4167" y="771"/>
                      <a:pt x="4181" y="784"/>
                      <a:pt x="4181" y="801"/>
                    </a:cubicBezTo>
                    <a:lnTo>
                      <a:pt x="4920" y="801"/>
                    </a:lnTo>
                    <a:cubicBezTo>
                      <a:pt x="4919" y="784"/>
                      <a:pt x="4934" y="771"/>
                      <a:pt x="4951" y="771"/>
                    </a:cubicBezTo>
                    <a:lnTo>
                      <a:pt x="4951" y="32"/>
                    </a:lnTo>
                    <a:cubicBezTo>
                      <a:pt x="4934" y="32"/>
                      <a:pt x="4920" y="18"/>
                      <a:pt x="4920" y="1"/>
                    </a:cubicBezTo>
                    <a:close/>
                    <a:moveTo>
                      <a:pt x="6255" y="1"/>
                    </a:moveTo>
                    <a:cubicBezTo>
                      <a:pt x="6255" y="18"/>
                      <a:pt x="6241" y="32"/>
                      <a:pt x="6224" y="32"/>
                    </a:cubicBezTo>
                    <a:lnTo>
                      <a:pt x="6224" y="771"/>
                    </a:lnTo>
                    <a:cubicBezTo>
                      <a:pt x="6241" y="771"/>
                      <a:pt x="6255" y="784"/>
                      <a:pt x="6255" y="801"/>
                    </a:cubicBezTo>
                    <a:lnTo>
                      <a:pt x="6994" y="801"/>
                    </a:lnTo>
                    <a:cubicBezTo>
                      <a:pt x="6994" y="784"/>
                      <a:pt x="7009" y="771"/>
                      <a:pt x="7025" y="771"/>
                    </a:cubicBezTo>
                    <a:lnTo>
                      <a:pt x="7025" y="32"/>
                    </a:lnTo>
                    <a:cubicBezTo>
                      <a:pt x="7007" y="32"/>
                      <a:pt x="6994" y="18"/>
                      <a:pt x="6994" y="1"/>
                    </a:cubicBezTo>
                    <a:close/>
                    <a:moveTo>
                      <a:pt x="8330" y="1"/>
                    </a:moveTo>
                    <a:cubicBezTo>
                      <a:pt x="8330" y="18"/>
                      <a:pt x="8316" y="32"/>
                      <a:pt x="8299" y="32"/>
                    </a:cubicBezTo>
                    <a:lnTo>
                      <a:pt x="8299" y="771"/>
                    </a:lnTo>
                    <a:cubicBezTo>
                      <a:pt x="8316" y="771"/>
                      <a:pt x="8330" y="784"/>
                      <a:pt x="8330" y="801"/>
                    </a:cubicBezTo>
                    <a:lnTo>
                      <a:pt x="9069" y="801"/>
                    </a:lnTo>
                    <a:cubicBezTo>
                      <a:pt x="9069" y="784"/>
                      <a:pt x="9084" y="771"/>
                      <a:pt x="9100" y="771"/>
                    </a:cubicBezTo>
                    <a:lnTo>
                      <a:pt x="9100" y="32"/>
                    </a:lnTo>
                    <a:cubicBezTo>
                      <a:pt x="9082" y="32"/>
                      <a:pt x="9069" y="18"/>
                      <a:pt x="9069" y="1"/>
                    </a:cubicBezTo>
                    <a:close/>
                    <a:moveTo>
                      <a:pt x="10405" y="1"/>
                    </a:moveTo>
                    <a:cubicBezTo>
                      <a:pt x="10405" y="18"/>
                      <a:pt x="10391" y="32"/>
                      <a:pt x="10374" y="32"/>
                    </a:cubicBezTo>
                    <a:lnTo>
                      <a:pt x="10374" y="771"/>
                    </a:lnTo>
                    <a:cubicBezTo>
                      <a:pt x="10391" y="771"/>
                      <a:pt x="10405" y="784"/>
                      <a:pt x="10405" y="802"/>
                    </a:cubicBezTo>
                    <a:lnTo>
                      <a:pt x="11144" y="802"/>
                    </a:lnTo>
                    <a:cubicBezTo>
                      <a:pt x="11144" y="784"/>
                      <a:pt x="11159" y="771"/>
                      <a:pt x="11175" y="771"/>
                    </a:cubicBezTo>
                    <a:lnTo>
                      <a:pt x="11175" y="32"/>
                    </a:lnTo>
                    <a:cubicBezTo>
                      <a:pt x="11157" y="32"/>
                      <a:pt x="11144" y="18"/>
                      <a:pt x="11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4" name="Google Shape;1404;p23"/>
              <p:cNvSpPr/>
              <p:nvPr/>
            </p:nvSpPr>
            <p:spPr>
              <a:xfrm>
                <a:off x="6918025" y="1489900"/>
                <a:ext cx="330500" cy="37850"/>
              </a:xfrm>
              <a:custGeom>
                <a:avLst/>
                <a:gdLst/>
                <a:ahLst/>
                <a:cxnLst/>
                <a:rect l="l" t="t" r="r" b="b"/>
                <a:pathLst>
                  <a:path w="13220" h="1514" extrusionOk="0">
                    <a:moveTo>
                      <a:pt x="10399" y="0"/>
                    </a:moveTo>
                    <a:cubicBezTo>
                      <a:pt x="10235" y="0"/>
                      <a:pt x="10071" y="9"/>
                      <a:pt x="9910" y="20"/>
                    </a:cubicBezTo>
                    <a:cubicBezTo>
                      <a:pt x="9752" y="29"/>
                      <a:pt x="9589" y="39"/>
                      <a:pt x="9426" y="39"/>
                    </a:cubicBezTo>
                    <a:cubicBezTo>
                      <a:pt x="9398" y="39"/>
                      <a:pt x="9371" y="38"/>
                      <a:pt x="9343" y="38"/>
                    </a:cubicBezTo>
                    <a:cubicBezTo>
                      <a:pt x="9246" y="36"/>
                      <a:pt x="9150" y="33"/>
                      <a:pt x="9052" y="30"/>
                    </a:cubicBezTo>
                    <a:cubicBezTo>
                      <a:pt x="8892" y="25"/>
                      <a:pt x="8729" y="20"/>
                      <a:pt x="8565" y="20"/>
                    </a:cubicBezTo>
                    <a:cubicBezTo>
                      <a:pt x="8419" y="20"/>
                      <a:pt x="8274" y="24"/>
                      <a:pt x="8128" y="36"/>
                    </a:cubicBezTo>
                    <a:cubicBezTo>
                      <a:pt x="7870" y="55"/>
                      <a:pt x="7602" y="65"/>
                      <a:pt x="7345" y="73"/>
                    </a:cubicBezTo>
                    <a:lnTo>
                      <a:pt x="7228" y="76"/>
                    </a:lnTo>
                    <a:cubicBezTo>
                      <a:pt x="7160" y="78"/>
                      <a:pt x="7093" y="79"/>
                      <a:pt x="7026" y="79"/>
                    </a:cubicBezTo>
                    <a:cubicBezTo>
                      <a:pt x="6789" y="79"/>
                      <a:pt x="6553" y="68"/>
                      <a:pt x="6322" y="57"/>
                    </a:cubicBezTo>
                    <a:cubicBezTo>
                      <a:pt x="6090" y="46"/>
                      <a:pt x="5852" y="33"/>
                      <a:pt x="5610" y="33"/>
                    </a:cubicBezTo>
                    <a:cubicBezTo>
                      <a:pt x="5539" y="33"/>
                      <a:pt x="5467" y="34"/>
                      <a:pt x="5396" y="37"/>
                    </a:cubicBezTo>
                    <a:cubicBezTo>
                      <a:pt x="5138" y="44"/>
                      <a:pt x="4878" y="50"/>
                      <a:pt x="4620" y="54"/>
                    </a:cubicBezTo>
                    <a:cubicBezTo>
                      <a:pt x="4199" y="60"/>
                      <a:pt x="3763" y="69"/>
                      <a:pt x="3335" y="95"/>
                    </a:cubicBezTo>
                    <a:cubicBezTo>
                      <a:pt x="3061" y="110"/>
                      <a:pt x="2788" y="116"/>
                      <a:pt x="2500" y="116"/>
                    </a:cubicBezTo>
                    <a:cubicBezTo>
                      <a:pt x="2246" y="116"/>
                      <a:pt x="1980" y="111"/>
                      <a:pt x="1693" y="104"/>
                    </a:cubicBezTo>
                    <a:cubicBezTo>
                      <a:pt x="1667" y="104"/>
                      <a:pt x="1641" y="103"/>
                      <a:pt x="1614" y="103"/>
                    </a:cubicBezTo>
                    <a:cubicBezTo>
                      <a:pt x="1498" y="103"/>
                      <a:pt x="1375" y="108"/>
                      <a:pt x="1246" y="113"/>
                    </a:cubicBezTo>
                    <a:cubicBezTo>
                      <a:pt x="1115" y="118"/>
                      <a:pt x="983" y="123"/>
                      <a:pt x="854" y="123"/>
                    </a:cubicBezTo>
                    <a:cubicBezTo>
                      <a:pt x="613" y="123"/>
                      <a:pt x="381" y="105"/>
                      <a:pt x="185" y="38"/>
                    </a:cubicBezTo>
                    <a:cubicBezTo>
                      <a:pt x="177" y="35"/>
                      <a:pt x="169" y="33"/>
                      <a:pt x="161" y="33"/>
                    </a:cubicBezTo>
                    <a:cubicBezTo>
                      <a:pt x="132" y="33"/>
                      <a:pt x="105" y="52"/>
                      <a:pt x="96" y="81"/>
                    </a:cubicBezTo>
                    <a:cubicBezTo>
                      <a:pt x="83" y="117"/>
                      <a:pt x="102" y="157"/>
                      <a:pt x="139" y="169"/>
                    </a:cubicBezTo>
                    <a:cubicBezTo>
                      <a:pt x="354" y="244"/>
                      <a:pt x="600" y="262"/>
                      <a:pt x="853" y="262"/>
                    </a:cubicBezTo>
                    <a:cubicBezTo>
                      <a:pt x="985" y="262"/>
                      <a:pt x="1118" y="257"/>
                      <a:pt x="1249" y="253"/>
                    </a:cubicBezTo>
                    <a:cubicBezTo>
                      <a:pt x="1371" y="249"/>
                      <a:pt x="1489" y="244"/>
                      <a:pt x="1599" y="244"/>
                    </a:cubicBezTo>
                    <a:cubicBezTo>
                      <a:pt x="1628" y="244"/>
                      <a:pt x="1657" y="245"/>
                      <a:pt x="1685" y="245"/>
                    </a:cubicBezTo>
                    <a:cubicBezTo>
                      <a:pt x="1964" y="252"/>
                      <a:pt x="2222" y="256"/>
                      <a:pt x="2469" y="256"/>
                    </a:cubicBezTo>
                    <a:cubicBezTo>
                      <a:pt x="2769" y="256"/>
                      <a:pt x="3054" y="250"/>
                      <a:pt x="3340" y="234"/>
                    </a:cubicBezTo>
                    <a:cubicBezTo>
                      <a:pt x="3766" y="208"/>
                      <a:pt x="4201" y="201"/>
                      <a:pt x="4620" y="193"/>
                    </a:cubicBezTo>
                    <a:cubicBezTo>
                      <a:pt x="4880" y="189"/>
                      <a:pt x="5139" y="183"/>
                      <a:pt x="5399" y="176"/>
                    </a:cubicBezTo>
                    <a:cubicBezTo>
                      <a:pt x="5469" y="173"/>
                      <a:pt x="5539" y="172"/>
                      <a:pt x="5609" y="172"/>
                    </a:cubicBezTo>
                    <a:cubicBezTo>
                      <a:pt x="5848" y="172"/>
                      <a:pt x="6083" y="185"/>
                      <a:pt x="6313" y="196"/>
                    </a:cubicBezTo>
                    <a:cubicBezTo>
                      <a:pt x="6543" y="207"/>
                      <a:pt x="6779" y="219"/>
                      <a:pt x="7018" y="219"/>
                    </a:cubicBezTo>
                    <a:cubicBezTo>
                      <a:pt x="7088" y="219"/>
                      <a:pt x="7159" y="218"/>
                      <a:pt x="7230" y="215"/>
                    </a:cubicBezTo>
                    <a:lnTo>
                      <a:pt x="7348" y="212"/>
                    </a:lnTo>
                    <a:cubicBezTo>
                      <a:pt x="7607" y="204"/>
                      <a:pt x="7875" y="194"/>
                      <a:pt x="8138" y="175"/>
                    </a:cubicBezTo>
                    <a:cubicBezTo>
                      <a:pt x="8280" y="163"/>
                      <a:pt x="8423" y="159"/>
                      <a:pt x="8566" y="159"/>
                    </a:cubicBezTo>
                    <a:cubicBezTo>
                      <a:pt x="8728" y="159"/>
                      <a:pt x="8889" y="164"/>
                      <a:pt x="9047" y="169"/>
                    </a:cubicBezTo>
                    <a:cubicBezTo>
                      <a:pt x="9144" y="172"/>
                      <a:pt x="9242" y="176"/>
                      <a:pt x="9340" y="177"/>
                    </a:cubicBezTo>
                    <a:cubicBezTo>
                      <a:pt x="9368" y="178"/>
                      <a:pt x="9396" y="178"/>
                      <a:pt x="9424" y="178"/>
                    </a:cubicBezTo>
                    <a:cubicBezTo>
                      <a:pt x="9591" y="178"/>
                      <a:pt x="9756" y="168"/>
                      <a:pt x="9918" y="159"/>
                    </a:cubicBezTo>
                    <a:cubicBezTo>
                      <a:pt x="10079" y="150"/>
                      <a:pt x="10245" y="139"/>
                      <a:pt x="10409" y="139"/>
                    </a:cubicBezTo>
                    <a:cubicBezTo>
                      <a:pt x="10441" y="139"/>
                      <a:pt x="10472" y="140"/>
                      <a:pt x="10504" y="141"/>
                    </a:cubicBezTo>
                    <a:cubicBezTo>
                      <a:pt x="11389" y="163"/>
                      <a:pt x="12191" y="175"/>
                      <a:pt x="12949" y="175"/>
                    </a:cubicBezTo>
                    <a:cubicBezTo>
                      <a:pt x="13012" y="175"/>
                      <a:pt x="13075" y="175"/>
                      <a:pt x="13138" y="175"/>
                    </a:cubicBezTo>
                    <a:cubicBezTo>
                      <a:pt x="13177" y="175"/>
                      <a:pt x="13208" y="144"/>
                      <a:pt x="13208" y="105"/>
                    </a:cubicBezTo>
                    <a:cubicBezTo>
                      <a:pt x="13208" y="66"/>
                      <a:pt x="13177" y="36"/>
                      <a:pt x="13138" y="36"/>
                    </a:cubicBezTo>
                    <a:cubicBezTo>
                      <a:pt x="13071" y="36"/>
                      <a:pt x="13004" y="36"/>
                      <a:pt x="12936" y="36"/>
                    </a:cubicBezTo>
                    <a:cubicBezTo>
                      <a:pt x="12183" y="36"/>
                      <a:pt x="11386" y="25"/>
                      <a:pt x="10508" y="1"/>
                    </a:cubicBezTo>
                    <a:cubicBezTo>
                      <a:pt x="10472" y="1"/>
                      <a:pt x="10436" y="0"/>
                      <a:pt x="10399" y="0"/>
                    </a:cubicBezTo>
                    <a:close/>
                    <a:moveTo>
                      <a:pt x="10453" y="609"/>
                    </a:moveTo>
                    <a:cubicBezTo>
                      <a:pt x="9931" y="609"/>
                      <a:pt x="9409" y="620"/>
                      <a:pt x="8898" y="631"/>
                    </a:cubicBezTo>
                    <a:cubicBezTo>
                      <a:pt x="8421" y="642"/>
                      <a:pt x="7926" y="652"/>
                      <a:pt x="7442" y="653"/>
                    </a:cubicBezTo>
                    <a:cubicBezTo>
                      <a:pt x="7385" y="653"/>
                      <a:pt x="7328" y="653"/>
                      <a:pt x="7271" y="653"/>
                    </a:cubicBezTo>
                    <a:cubicBezTo>
                      <a:pt x="6669" y="653"/>
                      <a:pt x="6060" y="648"/>
                      <a:pt x="5469" y="642"/>
                    </a:cubicBezTo>
                    <a:cubicBezTo>
                      <a:pt x="4901" y="637"/>
                      <a:pt x="4332" y="631"/>
                      <a:pt x="3764" y="631"/>
                    </a:cubicBezTo>
                    <a:lnTo>
                      <a:pt x="3750" y="631"/>
                    </a:lnTo>
                    <a:cubicBezTo>
                      <a:pt x="2947" y="631"/>
                      <a:pt x="2233" y="662"/>
                      <a:pt x="1565" y="725"/>
                    </a:cubicBezTo>
                    <a:cubicBezTo>
                      <a:pt x="1290" y="751"/>
                      <a:pt x="1032" y="764"/>
                      <a:pt x="782" y="764"/>
                    </a:cubicBezTo>
                    <a:cubicBezTo>
                      <a:pt x="704" y="764"/>
                      <a:pt x="627" y="762"/>
                      <a:pt x="550" y="760"/>
                    </a:cubicBezTo>
                    <a:cubicBezTo>
                      <a:pt x="537" y="760"/>
                      <a:pt x="524" y="759"/>
                      <a:pt x="510" y="759"/>
                    </a:cubicBezTo>
                    <a:cubicBezTo>
                      <a:pt x="476" y="759"/>
                      <a:pt x="441" y="760"/>
                      <a:pt x="406" y="761"/>
                    </a:cubicBezTo>
                    <a:cubicBezTo>
                      <a:pt x="368" y="762"/>
                      <a:pt x="330" y="764"/>
                      <a:pt x="293" y="764"/>
                    </a:cubicBezTo>
                    <a:cubicBezTo>
                      <a:pt x="224" y="764"/>
                      <a:pt x="158" y="759"/>
                      <a:pt x="104" y="738"/>
                    </a:cubicBezTo>
                    <a:cubicBezTo>
                      <a:pt x="96" y="735"/>
                      <a:pt x="88" y="734"/>
                      <a:pt x="80" y="734"/>
                    </a:cubicBezTo>
                    <a:cubicBezTo>
                      <a:pt x="51" y="734"/>
                      <a:pt x="25" y="751"/>
                      <a:pt x="15" y="778"/>
                    </a:cubicBezTo>
                    <a:cubicBezTo>
                      <a:pt x="1" y="814"/>
                      <a:pt x="20" y="855"/>
                      <a:pt x="54" y="868"/>
                    </a:cubicBezTo>
                    <a:cubicBezTo>
                      <a:pt x="129" y="897"/>
                      <a:pt x="212" y="903"/>
                      <a:pt x="297" y="903"/>
                    </a:cubicBezTo>
                    <a:cubicBezTo>
                      <a:pt x="309" y="903"/>
                      <a:pt x="320" y="904"/>
                      <a:pt x="331" y="904"/>
                    </a:cubicBezTo>
                    <a:cubicBezTo>
                      <a:pt x="359" y="904"/>
                      <a:pt x="386" y="903"/>
                      <a:pt x="412" y="902"/>
                    </a:cubicBezTo>
                    <a:cubicBezTo>
                      <a:pt x="447" y="901"/>
                      <a:pt x="481" y="900"/>
                      <a:pt x="513" y="900"/>
                    </a:cubicBezTo>
                    <a:cubicBezTo>
                      <a:pt x="525" y="900"/>
                      <a:pt x="537" y="900"/>
                      <a:pt x="548" y="900"/>
                    </a:cubicBezTo>
                    <a:cubicBezTo>
                      <a:pt x="626" y="902"/>
                      <a:pt x="704" y="904"/>
                      <a:pt x="783" y="904"/>
                    </a:cubicBezTo>
                    <a:cubicBezTo>
                      <a:pt x="1038" y="904"/>
                      <a:pt x="1300" y="891"/>
                      <a:pt x="1580" y="864"/>
                    </a:cubicBezTo>
                    <a:cubicBezTo>
                      <a:pt x="2244" y="802"/>
                      <a:pt x="2953" y="771"/>
                      <a:pt x="3752" y="771"/>
                    </a:cubicBezTo>
                    <a:lnTo>
                      <a:pt x="3766" y="771"/>
                    </a:lnTo>
                    <a:cubicBezTo>
                      <a:pt x="4335" y="771"/>
                      <a:pt x="4901" y="776"/>
                      <a:pt x="5469" y="781"/>
                    </a:cubicBezTo>
                    <a:cubicBezTo>
                      <a:pt x="6068" y="786"/>
                      <a:pt x="6686" y="792"/>
                      <a:pt x="7296" y="792"/>
                    </a:cubicBezTo>
                    <a:cubicBezTo>
                      <a:pt x="7346" y="792"/>
                      <a:pt x="7395" y="792"/>
                      <a:pt x="7444" y="792"/>
                    </a:cubicBezTo>
                    <a:cubicBezTo>
                      <a:pt x="7930" y="791"/>
                      <a:pt x="8426" y="780"/>
                      <a:pt x="8904" y="771"/>
                    </a:cubicBezTo>
                    <a:cubicBezTo>
                      <a:pt x="9414" y="759"/>
                      <a:pt x="9935" y="748"/>
                      <a:pt x="10455" y="748"/>
                    </a:cubicBezTo>
                    <a:cubicBezTo>
                      <a:pt x="10805" y="748"/>
                      <a:pt x="11155" y="753"/>
                      <a:pt x="11502" y="766"/>
                    </a:cubicBezTo>
                    <a:cubicBezTo>
                      <a:pt x="11718" y="775"/>
                      <a:pt x="11891" y="785"/>
                      <a:pt x="12044" y="794"/>
                    </a:cubicBezTo>
                    <a:cubicBezTo>
                      <a:pt x="12262" y="808"/>
                      <a:pt x="12451" y="819"/>
                      <a:pt x="12688" y="819"/>
                    </a:cubicBezTo>
                    <a:cubicBezTo>
                      <a:pt x="12820" y="819"/>
                      <a:pt x="12968" y="816"/>
                      <a:pt x="13144" y="807"/>
                    </a:cubicBezTo>
                    <a:cubicBezTo>
                      <a:pt x="13182" y="804"/>
                      <a:pt x="13212" y="772"/>
                      <a:pt x="13209" y="733"/>
                    </a:cubicBezTo>
                    <a:cubicBezTo>
                      <a:pt x="13207" y="696"/>
                      <a:pt x="13176" y="668"/>
                      <a:pt x="13141" y="668"/>
                    </a:cubicBezTo>
                    <a:cubicBezTo>
                      <a:pt x="13139" y="668"/>
                      <a:pt x="13137" y="668"/>
                      <a:pt x="13135" y="668"/>
                    </a:cubicBezTo>
                    <a:cubicBezTo>
                      <a:pt x="12956" y="677"/>
                      <a:pt x="12809" y="681"/>
                      <a:pt x="12676" y="681"/>
                    </a:cubicBezTo>
                    <a:cubicBezTo>
                      <a:pt x="12452" y="681"/>
                      <a:pt x="12271" y="670"/>
                      <a:pt x="12052" y="655"/>
                    </a:cubicBezTo>
                    <a:cubicBezTo>
                      <a:pt x="11896" y="646"/>
                      <a:pt x="11723" y="636"/>
                      <a:pt x="11504" y="627"/>
                    </a:cubicBezTo>
                    <a:cubicBezTo>
                      <a:pt x="11155" y="614"/>
                      <a:pt x="10804" y="609"/>
                      <a:pt x="10453" y="609"/>
                    </a:cubicBezTo>
                    <a:close/>
                    <a:moveTo>
                      <a:pt x="2895" y="1250"/>
                    </a:moveTo>
                    <a:cubicBezTo>
                      <a:pt x="2860" y="1250"/>
                      <a:pt x="2826" y="1251"/>
                      <a:pt x="2791" y="1252"/>
                    </a:cubicBezTo>
                    <a:cubicBezTo>
                      <a:pt x="1944" y="1275"/>
                      <a:pt x="1172" y="1286"/>
                      <a:pt x="443" y="1286"/>
                    </a:cubicBezTo>
                    <a:cubicBezTo>
                      <a:pt x="348" y="1286"/>
                      <a:pt x="254" y="1285"/>
                      <a:pt x="161" y="1285"/>
                    </a:cubicBezTo>
                    <a:cubicBezTo>
                      <a:pt x="123" y="1285"/>
                      <a:pt x="92" y="1316"/>
                      <a:pt x="92" y="1355"/>
                    </a:cubicBezTo>
                    <a:cubicBezTo>
                      <a:pt x="92" y="1394"/>
                      <a:pt x="123" y="1424"/>
                      <a:pt x="161" y="1424"/>
                    </a:cubicBezTo>
                    <a:cubicBezTo>
                      <a:pt x="229" y="1424"/>
                      <a:pt x="296" y="1424"/>
                      <a:pt x="365" y="1424"/>
                    </a:cubicBezTo>
                    <a:cubicBezTo>
                      <a:pt x="1118" y="1424"/>
                      <a:pt x="1917" y="1413"/>
                      <a:pt x="2795" y="1391"/>
                    </a:cubicBezTo>
                    <a:cubicBezTo>
                      <a:pt x="2829" y="1390"/>
                      <a:pt x="2863" y="1390"/>
                      <a:pt x="2896" y="1390"/>
                    </a:cubicBezTo>
                    <a:cubicBezTo>
                      <a:pt x="3059" y="1390"/>
                      <a:pt x="3223" y="1399"/>
                      <a:pt x="3381" y="1408"/>
                    </a:cubicBezTo>
                    <a:cubicBezTo>
                      <a:pt x="3544" y="1417"/>
                      <a:pt x="3711" y="1428"/>
                      <a:pt x="3879" y="1428"/>
                    </a:cubicBezTo>
                    <a:cubicBezTo>
                      <a:pt x="3905" y="1428"/>
                      <a:pt x="3932" y="1428"/>
                      <a:pt x="3958" y="1427"/>
                    </a:cubicBezTo>
                    <a:cubicBezTo>
                      <a:pt x="4056" y="1426"/>
                      <a:pt x="4154" y="1422"/>
                      <a:pt x="4251" y="1419"/>
                    </a:cubicBezTo>
                    <a:cubicBezTo>
                      <a:pt x="4410" y="1414"/>
                      <a:pt x="4572" y="1409"/>
                      <a:pt x="4734" y="1409"/>
                    </a:cubicBezTo>
                    <a:cubicBezTo>
                      <a:pt x="4876" y="1409"/>
                      <a:pt x="5019" y="1413"/>
                      <a:pt x="5160" y="1424"/>
                    </a:cubicBezTo>
                    <a:cubicBezTo>
                      <a:pt x="5423" y="1444"/>
                      <a:pt x="5690" y="1454"/>
                      <a:pt x="5947" y="1461"/>
                    </a:cubicBezTo>
                    <a:lnTo>
                      <a:pt x="6068" y="1466"/>
                    </a:lnTo>
                    <a:cubicBezTo>
                      <a:pt x="6139" y="1468"/>
                      <a:pt x="6209" y="1469"/>
                      <a:pt x="6279" y="1469"/>
                    </a:cubicBezTo>
                    <a:cubicBezTo>
                      <a:pt x="6519" y="1469"/>
                      <a:pt x="6755" y="1457"/>
                      <a:pt x="6985" y="1445"/>
                    </a:cubicBezTo>
                    <a:cubicBezTo>
                      <a:pt x="7214" y="1435"/>
                      <a:pt x="7450" y="1423"/>
                      <a:pt x="7688" y="1423"/>
                    </a:cubicBezTo>
                    <a:cubicBezTo>
                      <a:pt x="7758" y="1423"/>
                      <a:pt x="7829" y="1424"/>
                      <a:pt x="7899" y="1426"/>
                    </a:cubicBezTo>
                    <a:cubicBezTo>
                      <a:pt x="8159" y="1434"/>
                      <a:pt x="8417" y="1439"/>
                      <a:pt x="8677" y="1443"/>
                    </a:cubicBezTo>
                    <a:cubicBezTo>
                      <a:pt x="9096" y="1451"/>
                      <a:pt x="9533" y="1458"/>
                      <a:pt x="9958" y="1483"/>
                    </a:cubicBezTo>
                    <a:cubicBezTo>
                      <a:pt x="10245" y="1500"/>
                      <a:pt x="10530" y="1506"/>
                      <a:pt x="10830" y="1506"/>
                    </a:cubicBezTo>
                    <a:cubicBezTo>
                      <a:pt x="11077" y="1506"/>
                      <a:pt x="11335" y="1502"/>
                      <a:pt x="11613" y="1496"/>
                    </a:cubicBezTo>
                    <a:cubicBezTo>
                      <a:pt x="11644" y="1495"/>
                      <a:pt x="11675" y="1494"/>
                      <a:pt x="11707" y="1494"/>
                    </a:cubicBezTo>
                    <a:cubicBezTo>
                      <a:pt x="11815" y="1494"/>
                      <a:pt x="11930" y="1499"/>
                      <a:pt x="12049" y="1503"/>
                    </a:cubicBezTo>
                    <a:cubicBezTo>
                      <a:pt x="12182" y="1509"/>
                      <a:pt x="12317" y="1514"/>
                      <a:pt x="12448" y="1514"/>
                    </a:cubicBezTo>
                    <a:cubicBezTo>
                      <a:pt x="12702" y="1513"/>
                      <a:pt x="12948" y="1492"/>
                      <a:pt x="13164" y="1419"/>
                    </a:cubicBezTo>
                    <a:cubicBezTo>
                      <a:pt x="13199" y="1407"/>
                      <a:pt x="13220" y="1367"/>
                      <a:pt x="13207" y="1331"/>
                    </a:cubicBezTo>
                    <a:cubicBezTo>
                      <a:pt x="13197" y="1302"/>
                      <a:pt x="13170" y="1284"/>
                      <a:pt x="13142" y="1284"/>
                    </a:cubicBezTo>
                    <a:cubicBezTo>
                      <a:pt x="13134" y="1284"/>
                      <a:pt x="13126" y="1285"/>
                      <a:pt x="13118" y="1288"/>
                    </a:cubicBezTo>
                    <a:cubicBezTo>
                      <a:pt x="12922" y="1356"/>
                      <a:pt x="12689" y="1373"/>
                      <a:pt x="12448" y="1373"/>
                    </a:cubicBezTo>
                    <a:cubicBezTo>
                      <a:pt x="12319" y="1373"/>
                      <a:pt x="12187" y="1368"/>
                      <a:pt x="12057" y="1363"/>
                    </a:cubicBezTo>
                    <a:cubicBezTo>
                      <a:pt x="11931" y="1358"/>
                      <a:pt x="11811" y="1354"/>
                      <a:pt x="11697" y="1354"/>
                    </a:cubicBezTo>
                    <a:cubicBezTo>
                      <a:pt x="11668" y="1354"/>
                      <a:pt x="11638" y="1354"/>
                      <a:pt x="11610" y="1355"/>
                    </a:cubicBezTo>
                    <a:cubicBezTo>
                      <a:pt x="11326" y="1361"/>
                      <a:pt x="11064" y="1366"/>
                      <a:pt x="10812" y="1366"/>
                    </a:cubicBezTo>
                    <a:cubicBezTo>
                      <a:pt x="10521" y="1366"/>
                      <a:pt x="10245" y="1360"/>
                      <a:pt x="9968" y="1344"/>
                    </a:cubicBezTo>
                    <a:cubicBezTo>
                      <a:pt x="9538" y="1319"/>
                      <a:pt x="9102" y="1311"/>
                      <a:pt x="8680" y="1304"/>
                    </a:cubicBezTo>
                    <a:cubicBezTo>
                      <a:pt x="8422" y="1300"/>
                      <a:pt x="8165" y="1295"/>
                      <a:pt x="7905" y="1287"/>
                    </a:cubicBezTo>
                    <a:cubicBezTo>
                      <a:pt x="7833" y="1285"/>
                      <a:pt x="7761" y="1284"/>
                      <a:pt x="7689" y="1284"/>
                    </a:cubicBezTo>
                    <a:cubicBezTo>
                      <a:pt x="7447" y="1284"/>
                      <a:pt x="7210" y="1296"/>
                      <a:pt x="6979" y="1306"/>
                    </a:cubicBezTo>
                    <a:cubicBezTo>
                      <a:pt x="6748" y="1318"/>
                      <a:pt x="6512" y="1330"/>
                      <a:pt x="6275" y="1330"/>
                    </a:cubicBezTo>
                    <a:cubicBezTo>
                      <a:pt x="6208" y="1330"/>
                      <a:pt x="6141" y="1329"/>
                      <a:pt x="6074" y="1327"/>
                    </a:cubicBezTo>
                    <a:lnTo>
                      <a:pt x="5953" y="1322"/>
                    </a:lnTo>
                    <a:cubicBezTo>
                      <a:pt x="5696" y="1315"/>
                      <a:pt x="5432" y="1305"/>
                      <a:pt x="5171" y="1285"/>
                    </a:cubicBezTo>
                    <a:cubicBezTo>
                      <a:pt x="5026" y="1274"/>
                      <a:pt x="4881" y="1270"/>
                      <a:pt x="4736" y="1270"/>
                    </a:cubicBezTo>
                    <a:cubicBezTo>
                      <a:pt x="4572" y="1270"/>
                      <a:pt x="4408" y="1275"/>
                      <a:pt x="4247" y="1280"/>
                    </a:cubicBezTo>
                    <a:cubicBezTo>
                      <a:pt x="4150" y="1283"/>
                      <a:pt x="4053" y="1285"/>
                      <a:pt x="3956" y="1288"/>
                    </a:cubicBezTo>
                    <a:cubicBezTo>
                      <a:pt x="3930" y="1289"/>
                      <a:pt x="3904" y="1289"/>
                      <a:pt x="3879" y="1289"/>
                    </a:cubicBezTo>
                    <a:cubicBezTo>
                      <a:pt x="3714" y="1289"/>
                      <a:pt x="3548" y="1278"/>
                      <a:pt x="3389" y="1269"/>
                    </a:cubicBezTo>
                    <a:cubicBezTo>
                      <a:pt x="3227" y="1260"/>
                      <a:pt x="3061" y="1250"/>
                      <a:pt x="2895" y="12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05" name="Google Shape;1405;p23"/>
            <p:cNvGrpSpPr/>
            <p:nvPr/>
          </p:nvGrpSpPr>
          <p:grpSpPr>
            <a:xfrm rot="-5400000">
              <a:off x="-968767" y="2441248"/>
              <a:ext cx="543920" cy="2461031"/>
              <a:chOff x="3416200" y="1908925"/>
              <a:chExt cx="291975" cy="1321075"/>
            </a:xfrm>
          </p:grpSpPr>
          <p:sp>
            <p:nvSpPr>
              <p:cNvPr id="1406" name="Google Shape;1406;p23"/>
              <p:cNvSpPr/>
              <p:nvPr/>
            </p:nvSpPr>
            <p:spPr>
              <a:xfrm>
                <a:off x="3416200" y="1908925"/>
                <a:ext cx="291925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1677" y="52843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7" name="Google Shape;1407;p23"/>
              <p:cNvSpPr/>
              <p:nvPr/>
            </p:nvSpPr>
            <p:spPr>
              <a:xfrm>
                <a:off x="3417250" y="2207950"/>
                <a:ext cx="283550" cy="716075"/>
              </a:xfrm>
              <a:custGeom>
                <a:avLst/>
                <a:gdLst/>
                <a:ahLst/>
                <a:cxnLst/>
                <a:rect l="l" t="t" r="r" b="b"/>
                <a:pathLst>
                  <a:path w="11342" h="28643" extrusionOk="0">
                    <a:moveTo>
                      <a:pt x="6192" y="1"/>
                    </a:moveTo>
                    <a:cubicBezTo>
                      <a:pt x="4609" y="1"/>
                      <a:pt x="2974" y="560"/>
                      <a:pt x="2060" y="1653"/>
                    </a:cubicBezTo>
                    <a:cubicBezTo>
                      <a:pt x="0" y="4118"/>
                      <a:pt x="1478" y="8364"/>
                      <a:pt x="1541" y="11246"/>
                    </a:cubicBezTo>
                    <a:cubicBezTo>
                      <a:pt x="1593" y="13569"/>
                      <a:pt x="1610" y="15882"/>
                      <a:pt x="1457" y="18218"/>
                    </a:cubicBezTo>
                    <a:cubicBezTo>
                      <a:pt x="1371" y="19537"/>
                      <a:pt x="1227" y="20853"/>
                      <a:pt x="1077" y="22167"/>
                    </a:cubicBezTo>
                    <a:cubicBezTo>
                      <a:pt x="963" y="23183"/>
                      <a:pt x="646" y="24439"/>
                      <a:pt x="814" y="25468"/>
                    </a:cubicBezTo>
                    <a:cubicBezTo>
                      <a:pt x="1206" y="27848"/>
                      <a:pt x="2933" y="28484"/>
                      <a:pt x="5155" y="28618"/>
                    </a:cubicBezTo>
                    <a:cubicBezTo>
                      <a:pt x="5418" y="28634"/>
                      <a:pt x="5677" y="28642"/>
                      <a:pt x="5930" y="28642"/>
                    </a:cubicBezTo>
                    <a:cubicBezTo>
                      <a:pt x="8494" y="28642"/>
                      <a:pt x="10490" y="27766"/>
                      <a:pt x="10738" y="24734"/>
                    </a:cubicBezTo>
                    <a:cubicBezTo>
                      <a:pt x="10965" y="21921"/>
                      <a:pt x="10026" y="19011"/>
                      <a:pt x="10018" y="16181"/>
                    </a:cubicBezTo>
                    <a:cubicBezTo>
                      <a:pt x="10013" y="14694"/>
                      <a:pt x="9846" y="13240"/>
                      <a:pt x="9941" y="11739"/>
                    </a:cubicBezTo>
                    <a:cubicBezTo>
                      <a:pt x="10048" y="10059"/>
                      <a:pt x="10447" y="8450"/>
                      <a:pt x="10628" y="6788"/>
                    </a:cubicBezTo>
                    <a:cubicBezTo>
                      <a:pt x="10885" y="4438"/>
                      <a:pt x="11342" y="2390"/>
                      <a:pt x="9200" y="851"/>
                    </a:cubicBezTo>
                    <a:cubicBezTo>
                      <a:pt x="8407" y="281"/>
                      <a:pt x="7313" y="1"/>
                      <a:pt x="61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8" name="Google Shape;1408;p23"/>
              <p:cNvSpPr/>
              <p:nvPr/>
            </p:nvSpPr>
            <p:spPr>
              <a:xfrm>
                <a:off x="3479875" y="2261125"/>
                <a:ext cx="164575" cy="616675"/>
              </a:xfrm>
              <a:custGeom>
                <a:avLst/>
                <a:gdLst/>
                <a:ahLst/>
                <a:cxnLst/>
                <a:rect l="l" t="t" r="r" b="b"/>
                <a:pathLst>
                  <a:path w="6583" h="24667" extrusionOk="0">
                    <a:moveTo>
                      <a:pt x="230" y="1"/>
                    </a:moveTo>
                    <a:cubicBezTo>
                      <a:pt x="104" y="1"/>
                      <a:pt x="0" y="103"/>
                      <a:pt x="0" y="231"/>
                    </a:cubicBezTo>
                    <a:lnTo>
                      <a:pt x="0" y="24436"/>
                    </a:lnTo>
                    <a:cubicBezTo>
                      <a:pt x="0" y="24564"/>
                      <a:pt x="104" y="24666"/>
                      <a:pt x="230" y="24666"/>
                    </a:cubicBezTo>
                    <a:lnTo>
                      <a:pt x="6352" y="24666"/>
                    </a:lnTo>
                    <a:cubicBezTo>
                      <a:pt x="6480" y="24666"/>
                      <a:pt x="6582" y="24564"/>
                      <a:pt x="6582" y="24436"/>
                    </a:cubicBezTo>
                    <a:lnTo>
                      <a:pt x="6582" y="231"/>
                    </a:lnTo>
                    <a:cubicBezTo>
                      <a:pt x="6582" y="103"/>
                      <a:pt x="6480" y="1"/>
                      <a:pt x="6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9" name="Google Shape;1409;p23"/>
              <p:cNvSpPr/>
              <p:nvPr/>
            </p:nvSpPr>
            <p:spPr>
              <a:xfrm>
                <a:off x="3502775" y="2288375"/>
                <a:ext cx="118800" cy="562225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22489" extrusionOk="0">
                    <a:moveTo>
                      <a:pt x="196" y="1"/>
                    </a:moveTo>
                    <a:cubicBezTo>
                      <a:pt x="196" y="109"/>
                      <a:pt x="109" y="196"/>
                      <a:pt x="1" y="196"/>
                    </a:cubicBezTo>
                    <a:lnTo>
                      <a:pt x="1" y="22292"/>
                    </a:lnTo>
                    <a:cubicBezTo>
                      <a:pt x="109" y="22292"/>
                      <a:pt x="196" y="22379"/>
                      <a:pt x="196" y="22488"/>
                    </a:cubicBezTo>
                    <a:lnTo>
                      <a:pt x="4555" y="22488"/>
                    </a:lnTo>
                    <a:cubicBezTo>
                      <a:pt x="4555" y="22379"/>
                      <a:pt x="4643" y="22292"/>
                      <a:pt x="4752" y="22292"/>
                    </a:cubicBezTo>
                    <a:lnTo>
                      <a:pt x="4752" y="196"/>
                    </a:lnTo>
                    <a:cubicBezTo>
                      <a:pt x="4644" y="196"/>
                      <a:pt x="4555" y="109"/>
                      <a:pt x="45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0" name="Google Shape;1410;p23"/>
              <p:cNvSpPr/>
              <p:nvPr/>
            </p:nvSpPr>
            <p:spPr>
              <a:xfrm>
                <a:off x="3416200" y="1940125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9"/>
                    </a:lnTo>
                    <a:lnTo>
                      <a:pt x="11677" y="2739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1" name="Google Shape;1411;p23"/>
              <p:cNvSpPr/>
              <p:nvPr/>
            </p:nvSpPr>
            <p:spPr>
              <a:xfrm>
                <a:off x="3416200" y="2128150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1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2" name="Google Shape;1412;p23"/>
              <p:cNvSpPr/>
              <p:nvPr/>
            </p:nvSpPr>
            <p:spPr>
              <a:xfrm>
                <a:off x="3441450" y="2080750"/>
                <a:ext cx="24685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8" extrusionOk="0">
                    <a:moveTo>
                      <a:pt x="3524" y="0"/>
                    </a:moveTo>
                    <a:cubicBezTo>
                      <a:pt x="3444" y="0"/>
                      <a:pt x="3377" y="228"/>
                      <a:pt x="3360" y="533"/>
                    </a:cubicBezTo>
                    <a:cubicBezTo>
                      <a:pt x="3054" y="552"/>
                      <a:pt x="2826" y="618"/>
                      <a:pt x="2826" y="698"/>
                    </a:cubicBezTo>
                    <a:cubicBezTo>
                      <a:pt x="2826" y="778"/>
                      <a:pt x="3055" y="845"/>
                      <a:pt x="3360" y="862"/>
                    </a:cubicBezTo>
                    <a:cubicBezTo>
                      <a:pt x="3379" y="1168"/>
                      <a:pt x="3444" y="1396"/>
                      <a:pt x="3524" y="1396"/>
                    </a:cubicBezTo>
                    <a:cubicBezTo>
                      <a:pt x="3605" y="1396"/>
                      <a:pt x="3671" y="1167"/>
                      <a:pt x="3689" y="862"/>
                    </a:cubicBezTo>
                    <a:cubicBezTo>
                      <a:pt x="3995" y="845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3"/>
                    </a:cubicBezTo>
                    <a:cubicBezTo>
                      <a:pt x="3670" y="227"/>
                      <a:pt x="3605" y="0"/>
                      <a:pt x="3524" y="0"/>
                    </a:cubicBezTo>
                    <a:close/>
                    <a:moveTo>
                      <a:pt x="6350" y="0"/>
                    </a:moveTo>
                    <a:cubicBezTo>
                      <a:pt x="6270" y="0"/>
                      <a:pt x="6204" y="228"/>
                      <a:pt x="6187" y="533"/>
                    </a:cubicBezTo>
                    <a:cubicBezTo>
                      <a:pt x="5880" y="552"/>
                      <a:pt x="5653" y="618"/>
                      <a:pt x="5653" y="698"/>
                    </a:cubicBezTo>
                    <a:cubicBezTo>
                      <a:pt x="5653" y="778"/>
                      <a:pt x="5882" y="845"/>
                      <a:pt x="6187" y="862"/>
                    </a:cubicBezTo>
                    <a:cubicBezTo>
                      <a:pt x="6205" y="1168"/>
                      <a:pt x="6270" y="1396"/>
                      <a:pt x="6350" y="1396"/>
                    </a:cubicBezTo>
                    <a:cubicBezTo>
                      <a:pt x="6430" y="1396"/>
                      <a:pt x="6498" y="1167"/>
                      <a:pt x="6515" y="862"/>
                    </a:cubicBezTo>
                    <a:cubicBezTo>
                      <a:pt x="6820" y="845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3"/>
                    </a:cubicBezTo>
                    <a:cubicBezTo>
                      <a:pt x="6497" y="227"/>
                      <a:pt x="6430" y="0"/>
                      <a:pt x="6350" y="0"/>
                    </a:cubicBezTo>
                    <a:close/>
                    <a:moveTo>
                      <a:pt x="9176" y="0"/>
                    </a:moveTo>
                    <a:cubicBezTo>
                      <a:pt x="9096" y="0"/>
                      <a:pt x="9028" y="228"/>
                      <a:pt x="9011" y="533"/>
                    </a:cubicBezTo>
                    <a:cubicBezTo>
                      <a:pt x="8705" y="552"/>
                      <a:pt x="8478" y="618"/>
                      <a:pt x="8478" y="698"/>
                    </a:cubicBezTo>
                    <a:cubicBezTo>
                      <a:pt x="8478" y="778"/>
                      <a:pt x="8706" y="845"/>
                      <a:pt x="9011" y="862"/>
                    </a:cubicBezTo>
                    <a:cubicBezTo>
                      <a:pt x="9029" y="1168"/>
                      <a:pt x="9096" y="1396"/>
                      <a:pt x="9176" y="1396"/>
                    </a:cubicBezTo>
                    <a:cubicBezTo>
                      <a:pt x="9256" y="1396"/>
                      <a:pt x="9322" y="1167"/>
                      <a:pt x="9340" y="862"/>
                    </a:cubicBezTo>
                    <a:cubicBezTo>
                      <a:pt x="9647" y="845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3"/>
                    </a:cubicBezTo>
                    <a:cubicBezTo>
                      <a:pt x="9321" y="227"/>
                      <a:pt x="9256" y="0"/>
                      <a:pt x="9176" y="0"/>
                    </a:cubicBezTo>
                    <a:close/>
                    <a:moveTo>
                      <a:pt x="697" y="1"/>
                    </a:moveTo>
                    <a:cubicBezTo>
                      <a:pt x="617" y="1"/>
                      <a:pt x="552" y="228"/>
                      <a:pt x="534" y="535"/>
                    </a:cubicBezTo>
                    <a:cubicBezTo>
                      <a:pt x="229" y="552"/>
                      <a:pt x="0" y="619"/>
                      <a:pt x="0" y="699"/>
                    </a:cubicBezTo>
                    <a:cubicBezTo>
                      <a:pt x="0" y="779"/>
                      <a:pt x="227" y="845"/>
                      <a:pt x="534" y="864"/>
                    </a:cubicBezTo>
                    <a:cubicBezTo>
                      <a:pt x="551" y="1168"/>
                      <a:pt x="617" y="1397"/>
                      <a:pt x="697" y="1397"/>
                    </a:cubicBezTo>
                    <a:cubicBezTo>
                      <a:pt x="778" y="1397"/>
                      <a:pt x="844" y="1169"/>
                      <a:pt x="862" y="864"/>
                    </a:cubicBezTo>
                    <a:cubicBezTo>
                      <a:pt x="1168" y="845"/>
                      <a:pt x="1397" y="778"/>
                      <a:pt x="1396" y="699"/>
                    </a:cubicBezTo>
                    <a:cubicBezTo>
                      <a:pt x="1396" y="619"/>
                      <a:pt x="1168" y="553"/>
                      <a:pt x="862" y="535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3" name="Google Shape;1413;p23"/>
              <p:cNvSpPr/>
              <p:nvPr/>
            </p:nvSpPr>
            <p:spPr>
              <a:xfrm>
                <a:off x="3416200" y="3130700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8"/>
                    </a:lnTo>
                    <a:lnTo>
                      <a:pt x="11677" y="2738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4" name="Google Shape;1414;p23"/>
              <p:cNvSpPr/>
              <p:nvPr/>
            </p:nvSpPr>
            <p:spPr>
              <a:xfrm>
                <a:off x="3416200" y="2998925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0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5" name="Google Shape;1415;p23"/>
              <p:cNvSpPr/>
              <p:nvPr/>
            </p:nvSpPr>
            <p:spPr>
              <a:xfrm>
                <a:off x="3441450" y="3023600"/>
                <a:ext cx="2468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7" extrusionOk="0">
                    <a:moveTo>
                      <a:pt x="697" y="1"/>
                    </a:moveTo>
                    <a:cubicBezTo>
                      <a:pt x="617" y="1"/>
                      <a:pt x="552" y="227"/>
                      <a:pt x="534" y="534"/>
                    </a:cubicBezTo>
                    <a:cubicBezTo>
                      <a:pt x="229" y="551"/>
                      <a:pt x="0" y="618"/>
                      <a:pt x="0" y="698"/>
                    </a:cubicBezTo>
                    <a:cubicBezTo>
                      <a:pt x="0" y="778"/>
                      <a:pt x="227" y="845"/>
                      <a:pt x="534" y="863"/>
                    </a:cubicBezTo>
                    <a:cubicBezTo>
                      <a:pt x="551" y="1168"/>
                      <a:pt x="617" y="1396"/>
                      <a:pt x="697" y="1396"/>
                    </a:cubicBezTo>
                    <a:cubicBezTo>
                      <a:pt x="778" y="1396"/>
                      <a:pt x="844" y="1169"/>
                      <a:pt x="862" y="863"/>
                    </a:cubicBezTo>
                    <a:cubicBezTo>
                      <a:pt x="1168" y="846"/>
                      <a:pt x="1397" y="778"/>
                      <a:pt x="1396" y="698"/>
                    </a:cubicBezTo>
                    <a:cubicBezTo>
                      <a:pt x="1396" y="618"/>
                      <a:pt x="1168" y="553"/>
                      <a:pt x="862" y="534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  <a:moveTo>
                      <a:pt x="3524" y="1"/>
                    </a:moveTo>
                    <a:cubicBezTo>
                      <a:pt x="3444" y="1"/>
                      <a:pt x="3377" y="230"/>
                      <a:pt x="3360" y="534"/>
                    </a:cubicBezTo>
                    <a:cubicBezTo>
                      <a:pt x="3054" y="553"/>
                      <a:pt x="2826" y="618"/>
                      <a:pt x="2826" y="698"/>
                    </a:cubicBezTo>
                    <a:cubicBezTo>
                      <a:pt x="2826" y="778"/>
                      <a:pt x="3055" y="846"/>
                      <a:pt x="3360" y="863"/>
                    </a:cubicBezTo>
                    <a:cubicBezTo>
                      <a:pt x="3379" y="1169"/>
                      <a:pt x="3444" y="1396"/>
                      <a:pt x="3524" y="1396"/>
                    </a:cubicBezTo>
                    <a:cubicBezTo>
                      <a:pt x="3605" y="1396"/>
                      <a:pt x="3671" y="1168"/>
                      <a:pt x="3689" y="863"/>
                    </a:cubicBezTo>
                    <a:cubicBezTo>
                      <a:pt x="3995" y="846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4"/>
                    </a:cubicBezTo>
                    <a:cubicBezTo>
                      <a:pt x="3670" y="227"/>
                      <a:pt x="3605" y="1"/>
                      <a:pt x="3524" y="1"/>
                    </a:cubicBezTo>
                    <a:close/>
                    <a:moveTo>
                      <a:pt x="6350" y="1"/>
                    </a:moveTo>
                    <a:cubicBezTo>
                      <a:pt x="6270" y="1"/>
                      <a:pt x="6204" y="230"/>
                      <a:pt x="6187" y="534"/>
                    </a:cubicBezTo>
                    <a:cubicBezTo>
                      <a:pt x="5880" y="553"/>
                      <a:pt x="5653" y="618"/>
                      <a:pt x="5653" y="698"/>
                    </a:cubicBezTo>
                    <a:cubicBezTo>
                      <a:pt x="5653" y="778"/>
                      <a:pt x="5882" y="846"/>
                      <a:pt x="6187" y="863"/>
                    </a:cubicBezTo>
                    <a:cubicBezTo>
                      <a:pt x="6205" y="1169"/>
                      <a:pt x="6270" y="1396"/>
                      <a:pt x="6350" y="1396"/>
                    </a:cubicBezTo>
                    <a:cubicBezTo>
                      <a:pt x="6430" y="1396"/>
                      <a:pt x="6498" y="1168"/>
                      <a:pt x="6515" y="863"/>
                    </a:cubicBezTo>
                    <a:cubicBezTo>
                      <a:pt x="6820" y="846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4"/>
                    </a:cubicBezTo>
                    <a:cubicBezTo>
                      <a:pt x="6497" y="227"/>
                      <a:pt x="6430" y="1"/>
                      <a:pt x="6350" y="1"/>
                    </a:cubicBezTo>
                    <a:close/>
                    <a:moveTo>
                      <a:pt x="9176" y="1"/>
                    </a:moveTo>
                    <a:cubicBezTo>
                      <a:pt x="9096" y="1"/>
                      <a:pt x="9028" y="230"/>
                      <a:pt x="9011" y="534"/>
                    </a:cubicBezTo>
                    <a:cubicBezTo>
                      <a:pt x="8705" y="553"/>
                      <a:pt x="8478" y="618"/>
                      <a:pt x="8478" y="698"/>
                    </a:cubicBezTo>
                    <a:cubicBezTo>
                      <a:pt x="8478" y="778"/>
                      <a:pt x="8706" y="846"/>
                      <a:pt x="9011" y="863"/>
                    </a:cubicBezTo>
                    <a:cubicBezTo>
                      <a:pt x="9029" y="1169"/>
                      <a:pt x="9096" y="1396"/>
                      <a:pt x="9176" y="1396"/>
                    </a:cubicBezTo>
                    <a:cubicBezTo>
                      <a:pt x="9256" y="1396"/>
                      <a:pt x="9322" y="1168"/>
                      <a:pt x="9340" y="863"/>
                    </a:cubicBezTo>
                    <a:cubicBezTo>
                      <a:pt x="9647" y="846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4"/>
                    </a:cubicBezTo>
                    <a:cubicBezTo>
                      <a:pt x="9321" y="227"/>
                      <a:pt x="9256" y="1"/>
                      <a:pt x="91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6" name="Google Shape;1416;p23"/>
              <p:cNvSpPr/>
              <p:nvPr/>
            </p:nvSpPr>
            <p:spPr>
              <a:xfrm>
                <a:off x="3542375" y="2343300"/>
                <a:ext cx="40475" cy="45807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323" extrusionOk="0">
                    <a:moveTo>
                      <a:pt x="772" y="1"/>
                    </a:moveTo>
                    <a:cubicBezTo>
                      <a:pt x="692" y="1"/>
                      <a:pt x="610" y="15"/>
                      <a:pt x="529" y="47"/>
                    </a:cubicBezTo>
                    <a:cubicBezTo>
                      <a:pt x="522" y="51"/>
                      <a:pt x="514" y="53"/>
                      <a:pt x="508" y="56"/>
                    </a:cubicBezTo>
                    <a:cubicBezTo>
                      <a:pt x="42" y="255"/>
                      <a:pt x="1" y="855"/>
                      <a:pt x="313" y="1200"/>
                    </a:cubicBezTo>
                    <a:cubicBezTo>
                      <a:pt x="456" y="1357"/>
                      <a:pt x="622" y="1426"/>
                      <a:pt x="783" y="1426"/>
                    </a:cubicBezTo>
                    <a:cubicBezTo>
                      <a:pt x="1049" y="1426"/>
                      <a:pt x="1301" y="1239"/>
                      <a:pt x="1419" y="950"/>
                    </a:cubicBezTo>
                    <a:cubicBezTo>
                      <a:pt x="1618" y="466"/>
                      <a:pt x="1226" y="1"/>
                      <a:pt x="772" y="1"/>
                    </a:cubicBezTo>
                    <a:close/>
                    <a:moveTo>
                      <a:pt x="772" y="2416"/>
                    </a:moveTo>
                    <a:cubicBezTo>
                      <a:pt x="692" y="2416"/>
                      <a:pt x="610" y="2430"/>
                      <a:pt x="529" y="2462"/>
                    </a:cubicBezTo>
                    <a:cubicBezTo>
                      <a:pt x="522" y="2464"/>
                      <a:pt x="514" y="2467"/>
                      <a:pt x="508" y="2470"/>
                    </a:cubicBezTo>
                    <a:cubicBezTo>
                      <a:pt x="40" y="2668"/>
                      <a:pt x="1" y="3270"/>
                      <a:pt x="313" y="3614"/>
                    </a:cubicBezTo>
                    <a:cubicBezTo>
                      <a:pt x="456" y="3771"/>
                      <a:pt x="622" y="3840"/>
                      <a:pt x="783" y="3840"/>
                    </a:cubicBezTo>
                    <a:cubicBezTo>
                      <a:pt x="1049" y="3840"/>
                      <a:pt x="1301" y="3653"/>
                      <a:pt x="1419" y="3365"/>
                    </a:cubicBezTo>
                    <a:cubicBezTo>
                      <a:pt x="1618" y="2881"/>
                      <a:pt x="1226" y="2416"/>
                      <a:pt x="772" y="2416"/>
                    </a:cubicBezTo>
                    <a:close/>
                    <a:moveTo>
                      <a:pt x="772" y="4829"/>
                    </a:moveTo>
                    <a:cubicBezTo>
                      <a:pt x="692" y="4829"/>
                      <a:pt x="610" y="4843"/>
                      <a:pt x="529" y="4875"/>
                    </a:cubicBezTo>
                    <a:cubicBezTo>
                      <a:pt x="522" y="4877"/>
                      <a:pt x="514" y="4880"/>
                      <a:pt x="508" y="4884"/>
                    </a:cubicBezTo>
                    <a:cubicBezTo>
                      <a:pt x="40" y="5082"/>
                      <a:pt x="1" y="5683"/>
                      <a:pt x="313" y="6027"/>
                    </a:cubicBezTo>
                    <a:cubicBezTo>
                      <a:pt x="456" y="6184"/>
                      <a:pt x="622" y="6253"/>
                      <a:pt x="783" y="6253"/>
                    </a:cubicBezTo>
                    <a:cubicBezTo>
                      <a:pt x="1049" y="6253"/>
                      <a:pt x="1301" y="6066"/>
                      <a:pt x="1419" y="5778"/>
                    </a:cubicBezTo>
                    <a:cubicBezTo>
                      <a:pt x="1618" y="5294"/>
                      <a:pt x="1226" y="4829"/>
                      <a:pt x="772" y="4829"/>
                    </a:cubicBezTo>
                    <a:close/>
                    <a:moveTo>
                      <a:pt x="773" y="7243"/>
                    </a:moveTo>
                    <a:cubicBezTo>
                      <a:pt x="692" y="7243"/>
                      <a:pt x="610" y="7257"/>
                      <a:pt x="529" y="7289"/>
                    </a:cubicBezTo>
                    <a:cubicBezTo>
                      <a:pt x="522" y="7292"/>
                      <a:pt x="514" y="7294"/>
                      <a:pt x="508" y="7298"/>
                    </a:cubicBezTo>
                    <a:cubicBezTo>
                      <a:pt x="40" y="7496"/>
                      <a:pt x="1" y="8098"/>
                      <a:pt x="313" y="8442"/>
                    </a:cubicBezTo>
                    <a:cubicBezTo>
                      <a:pt x="456" y="8599"/>
                      <a:pt x="622" y="8668"/>
                      <a:pt x="783" y="8668"/>
                    </a:cubicBezTo>
                    <a:cubicBezTo>
                      <a:pt x="1049" y="8668"/>
                      <a:pt x="1301" y="8481"/>
                      <a:pt x="1419" y="8192"/>
                    </a:cubicBezTo>
                    <a:cubicBezTo>
                      <a:pt x="1618" y="7708"/>
                      <a:pt x="1227" y="7243"/>
                      <a:pt x="773" y="7243"/>
                    </a:cubicBezTo>
                    <a:close/>
                    <a:moveTo>
                      <a:pt x="773" y="9656"/>
                    </a:moveTo>
                    <a:cubicBezTo>
                      <a:pt x="693" y="9656"/>
                      <a:pt x="611" y="9671"/>
                      <a:pt x="529" y="9703"/>
                    </a:cubicBezTo>
                    <a:cubicBezTo>
                      <a:pt x="522" y="9705"/>
                      <a:pt x="514" y="9708"/>
                      <a:pt x="508" y="9711"/>
                    </a:cubicBezTo>
                    <a:cubicBezTo>
                      <a:pt x="40" y="9909"/>
                      <a:pt x="1" y="10511"/>
                      <a:pt x="313" y="10855"/>
                    </a:cubicBezTo>
                    <a:cubicBezTo>
                      <a:pt x="456" y="11012"/>
                      <a:pt x="622" y="11081"/>
                      <a:pt x="783" y="11081"/>
                    </a:cubicBezTo>
                    <a:cubicBezTo>
                      <a:pt x="1049" y="11081"/>
                      <a:pt x="1301" y="10894"/>
                      <a:pt x="1419" y="10606"/>
                    </a:cubicBezTo>
                    <a:cubicBezTo>
                      <a:pt x="1618" y="10122"/>
                      <a:pt x="1227" y="9656"/>
                      <a:pt x="773" y="9656"/>
                    </a:cubicBezTo>
                    <a:close/>
                    <a:moveTo>
                      <a:pt x="772" y="12070"/>
                    </a:moveTo>
                    <a:cubicBezTo>
                      <a:pt x="692" y="12070"/>
                      <a:pt x="610" y="12084"/>
                      <a:pt x="529" y="12116"/>
                    </a:cubicBezTo>
                    <a:cubicBezTo>
                      <a:pt x="522" y="12118"/>
                      <a:pt x="514" y="12121"/>
                      <a:pt x="508" y="12125"/>
                    </a:cubicBezTo>
                    <a:cubicBezTo>
                      <a:pt x="40" y="12323"/>
                      <a:pt x="1" y="12924"/>
                      <a:pt x="313" y="13268"/>
                    </a:cubicBezTo>
                    <a:cubicBezTo>
                      <a:pt x="456" y="13425"/>
                      <a:pt x="622" y="13494"/>
                      <a:pt x="783" y="13494"/>
                    </a:cubicBezTo>
                    <a:cubicBezTo>
                      <a:pt x="1049" y="13494"/>
                      <a:pt x="1301" y="13307"/>
                      <a:pt x="1419" y="13019"/>
                    </a:cubicBezTo>
                    <a:cubicBezTo>
                      <a:pt x="1618" y="12535"/>
                      <a:pt x="1226" y="12070"/>
                      <a:pt x="772" y="12070"/>
                    </a:cubicBezTo>
                    <a:close/>
                    <a:moveTo>
                      <a:pt x="773" y="14484"/>
                    </a:moveTo>
                    <a:cubicBezTo>
                      <a:pt x="692" y="14484"/>
                      <a:pt x="610" y="14498"/>
                      <a:pt x="529" y="14530"/>
                    </a:cubicBezTo>
                    <a:cubicBezTo>
                      <a:pt x="522" y="14533"/>
                      <a:pt x="514" y="14535"/>
                      <a:pt x="508" y="14539"/>
                    </a:cubicBezTo>
                    <a:cubicBezTo>
                      <a:pt x="40" y="14737"/>
                      <a:pt x="1" y="15339"/>
                      <a:pt x="313" y="15683"/>
                    </a:cubicBezTo>
                    <a:cubicBezTo>
                      <a:pt x="456" y="15840"/>
                      <a:pt x="622" y="15909"/>
                      <a:pt x="783" y="15909"/>
                    </a:cubicBezTo>
                    <a:cubicBezTo>
                      <a:pt x="1049" y="15909"/>
                      <a:pt x="1301" y="15722"/>
                      <a:pt x="1419" y="15433"/>
                    </a:cubicBezTo>
                    <a:cubicBezTo>
                      <a:pt x="1618" y="14949"/>
                      <a:pt x="1227" y="14484"/>
                      <a:pt x="773" y="14484"/>
                    </a:cubicBezTo>
                    <a:close/>
                    <a:moveTo>
                      <a:pt x="774" y="16897"/>
                    </a:moveTo>
                    <a:cubicBezTo>
                      <a:pt x="693" y="16897"/>
                      <a:pt x="611" y="16912"/>
                      <a:pt x="529" y="16944"/>
                    </a:cubicBezTo>
                    <a:cubicBezTo>
                      <a:pt x="522" y="16946"/>
                      <a:pt x="514" y="16949"/>
                      <a:pt x="508" y="16952"/>
                    </a:cubicBezTo>
                    <a:cubicBezTo>
                      <a:pt x="40" y="17150"/>
                      <a:pt x="1" y="17752"/>
                      <a:pt x="313" y="18096"/>
                    </a:cubicBezTo>
                    <a:cubicBezTo>
                      <a:pt x="456" y="18253"/>
                      <a:pt x="622" y="18322"/>
                      <a:pt x="783" y="18322"/>
                    </a:cubicBezTo>
                    <a:cubicBezTo>
                      <a:pt x="1049" y="18322"/>
                      <a:pt x="1301" y="18135"/>
                      <a:pt x="1419" y="17847"/>
                    </a:cubicBezTo>
                    <a:cubicBezTo>
                      <a:pt x="1618" y="17362"/>
                      <a:pt x="1227" y="16897"/>
                      <a:pt x="774" y="168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7" name="Google Shape;1417;p23"/>
              <p:cNvSpPr/>
              <p:nvPr/>
            </p:nvSpPr>
            <p:spPr>
              <a:xfrm>
                <a:off x="3416200" y="3073900"/>
                <a:ext cx="29197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93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1678" y="480"/>
                    </a:lnTo>
                    <a:lnTo>
                      <a:pt x="11678" y="1"/>
                    </a:lnTo>
                    <a:close/>
                    <a:moveTo>
                      <a:pt x="0" y="1139"/>
                    </a:moveTo>
                    <a:lnTo>
                      <a:pt x="0" y="1617"/>
                    </a:lnTo>
                    <a:lnTo>
                      <a:pt x="11678" y="1617"/>
                    </a:lnTo>
                    <a:lnTo>
                      <a:pt x="11678" y="1139"/>
                    </a:lnTo>
                    <a:close/>
                    <a:moveTo>
                      <a:pt x="5839" y="3087"/>
                    </a:moveTo>
                    <a:cubicBezTo>
                      <a:pt x="3369" y="3087"/>
                      <a:pt x="1365" y="3335"/>
                      <a:pt x="1365" y="3640"/>
                    </a:cubicBezTo>
                    <a:cubicBezTo>
                      <a:pt x="1365" y="3945"/>
                      <a:pt x="3369" y="4192"/>
                      <a:pt x="5839" y="4192"/>
                    </a:cubicBezTo>
                    <a:cubicBezTo>
                      <a:pt x="8310" y="4192"/>
                      <a:pt x="10312" y="3946"/>
                      <a:pt x="10312" y="3640"/>
                    </a:cubicBezTo>
                    <a:cubicBezTo>
                      <a:pt x="10312" y="3335"/>
                      <a:pt x="8310" y="3087"/>
                      <a:pt x="5839" y="308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8" name="Google Shape;1418;p23"/>
              <p:cNvSpPr/>
              <p:nvPr/>
            </p:nvSpPr>
            <p:spPr>
              <a:xfrm>
                <a:off x="3416200" y="1961175"/>
                <a:ext cx="291975" cy="10417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67" extrusionOk="0">
                    <a:moveTo>
                      <a:pt x="5839" y="0"/>
                    </a:moveTo>
                    <a:cubicBezTo>
                      <a:pt x="3369" y="0"/>
                      <a:pt x="1365" y="248"/>
                      <a:pt x="1365" y="553"/>
                    </a:cubicBezTo>
                    <a:cubicBezTo>
                      <a:pt x="1365" y="858"/>
                      <a:pt x="3369" y="1105"/>
                      <a:pt x="5839" y="1105"/>
                    </a:cubicBezTo>
                    <a:cubicBezTo>
                      <a:pt x="8310" y="1105"/>
                      <a:pt x="10312" y="858"/>
                      <a:pt x="10312" y="553"/>
                    </a:cubicBezTo>
                    <a:cubicBezTo>
                      <a:pt x="10312" y="248"/>
                      <a:pt x="8310" y="0"/>
                      <a:pt x="5839" y="0"/>
                    </a:cubicBezTo>
                    <a:close/>
                    <a:moveTo>
                      <a:pt x="0" y="2550"/>
                    </a:moveTo>
                    <a:lnTo>
                      <a:pt x="0" y="3029"/>
                    </a:lnTo>
                    <a:lnTo>
                      <a:pt x="11678" y="3029"/>
                    </a:lnTo>
                    <a:lnTo>
                      <a:pt x="11678" y="2550"/>
                    </a:lnTo>
                    <a:close/>
                    <a:moveTo>
                      <a:pt x="0" y="3688"/>
                    </a:moveTo>
                    <a:lnTo>
                      <a:pt x="0" y="4166"/>
                    </a:lnTo>
                    <a:lnTo>
                      <a:pt x="11678" y="4166"/>
                    </a:lnTo>
                    <a:lnTo>
                      <a:pt x="11678" y="368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19" name="Google Shape;1419;p23"/>
            <p:cNvGrpSpPr/>
            <p:nvPr/>
          </p:nvGrpSpPr>
          <p:grpSpPr>
            <a:xfrm rot="10800000">
              <a:off x="-1413075" y="2915615"/>
              <a:ext cx="1817570" cy="484189"/>
              <a:chOff x="6959925" y="3849675"/>
              <a:chExt cx="918800" cy="244750"/>
            </a:xfrm>
          </p:grpSpPr>
          <p:sp>
            <p:nvSpPr>
              <p:cNvPr id="1420" name="Google Shape;1420;p23"/>
              <p:cNvSpPr/>
              <p:nvPr/>
            </p:nvSpPr>
            <p:spPr>
              <a:xfrm>
                <a:off x="6959925" y="3849675"/>
                <a:ext cx="918800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36752" h="9789" extrusionOk="0">
                    <a:moveTo>
                      <a:pt x="1" y="1"/>
                    </a:moveTo>
                    <a:lnTo>
                      <a:pt x="1" y="9788"/>
                    </a:lnTo>
                    <a:lnTo>
                      <a:pt x="36751" y="9788"/>
                    </a:lnTo>
                    <a:lnTo>
                      <a:pt x="367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1" name="Google Shape;1421;p23"/>
              <p:cNvSpPr/>
              <p:nvPr/>
            </p:nvSpPr>
            <p:spPr>
              <a:xfrm>
                <a:off x="7074650" y="3849675"/>
                <a:ext cx="35775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9789" extrusionOk="0">
                    <a:moveTo>
                      <a:pt x="0" y="1"/>
                    </a:moveTo>
                    <a:lnTo>
                      <a:pt x="0" y="9788"/>
                    </a:lnTo>
                    <a:lnTo>
                      <a:pt x="1430" y="9788"/>
                    </a:lnTo>
                    <a:lnTo>
                      <a:pt x="143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2" name="Google Shape;1422;p23"/>
              <p:cNvSpPr/>
              <p:nvPr/>
            </p:nvSpPr>
            <p:spPr>
              <a:xfrm>
                <a:off x="7009550" y="3849675"/>
                <a:ext cx="165975" cy="244750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9790" extrusionOk="0">
                    <a:moveTo>
                      <a:pt x="1" y="1"/>
                    </a:moveTo>
                    <a:lnTo>
                      <a:pt x="1" y="9790"/>
                    </a:lnTo>
                    <a:lnTo>
                      <a:pt x="1430" y="9790"/>
                    </a:lnTo>
                    <a:lnTo>
                      <a:pt x="1430" y="1"/>
                    </a:lnTo>
                    <a:close/>
                    <a:moveTo>
                      <a:pt x="5210" y="1"/>
                    </a:moveTo>
                    <a:lnTo>
                      <a:pt x="5210" y="9790"/>
                    </a:lnTo>
                    <a:lnTo>
                      <a:pt x="6639" y="9790"/>
                    </a:lnTo>
                    <a:lnTo>
                      <a:pt x="66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3" name="Google Shape;1423;p23"/>
              <p:cNvSpPr/>
              <p:nvPr/>
            </p:nvSpPr>
            <p:spPr>
              <a:xfrm>
                <a:off x="7223600" y="3885600"/>
                <a:ext cx="287475" cy="172950"/>
              </a:xfrm>
              <a:custGeom>
                <a:avLst/>
                <a:gdLst/>
                <a:ahLst/>
                <a:cxnLst/>
                <a:rect l="l" t="t" r="r" b="b"/>
                <a:pathLst>
                  <a:path w="11499" h="6918" extrusionOk="0">
                    <a:moveTo>
                      <a:pt x="169" y="0"/>
                    </a:moveTo>
                    <a:cubicBezTo>
                      <a:pt x="169" y="93"/>
                      <a:pt x="94" y="168"/>
                      <a:pt x="1" y="168"/>
                    </a:cubicBezTo>
                    <a:lnTo>
                      <a:pt x="1" y="6749"/>
                    </a:lnTo>
                    <a:cubicBezTo>
                      <a:pt x="94" y="6749"/>
                      <a:pt x="169" y="6824"/>
                      <a:pt x="169" y="6917"/>
                    </a:cubicBezTo>
                    <a:lnTo>
                      <a:pt x="11330" y="6917"/>
                    </a:lnTo>
                    <a:cubicBezTo>
                      <a:pt x="11330" y="6824"/>
                      <a:pt x="11405" y="6749"/>
                      <a:pt x="11499" y="6749"/>
                    </a:cubicBezTo>
                    <a:lnTo>
                      <a:pt x="11499" y="168"/>
                    </a:lnTo>
                    <a:cubicBezTo>
                      <a:pt x="11405" y="168"/>
                      <a:pt x="11330" y="92"/>
                      <a:pt x="11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4" name="Google Shape;1424;p23"/>
              <p:cNvSpPr/>
              <p:nvPr/>
            </p:nvSpPr>
            <p:spPr>
              <a:xfrm>
                <a:off x="7246900" y="3906300"/>
                <a:ext cx="240850" cy="131525"/>
              </a:xfrm>
              <a:custGeom>
                <a:avLst/>
                <a:gdLst/>
                <a:ahLst/>
                <a:cxnLst/>
                <a:rect l="l" t="t" r="r" b="b"/>
                <a:pathLst>
                  <a:path w="9634" h="5261" extrusionOk="0">
                    <a:moveTo>
                      <a:pt x="168" y="0"/>
                    </a:moveTo>
                    <a:cubicBezTo>
                      <a:pt x="168" y="93"/>
                      <a:pt x="93" y="168"/>
                      <a:pt x="0" y="168"/>
                    </a:cubicBezTo>
                    <a:lnTo>
                      <a:pt x="0" y="5092"/>
                    </a:lnTo>
                    <a:cubicBezTo>
                      <a:pt x="93" y="5092"/>
                      <a:pt x="168" y="5167"/>
                      <a:pt x="168" y="5260"/>
                    </a:cubicBezTo>
                    <a:lnTo>
                      <a:pt x="9465" y="5260"/>
                    </a:lnTo>
                    <a:cubicBezTo>
                      <a:pt x="9465" y="5167"/>
                      <a:pt x="9540" y="5092"/>
                      <a:pt x="9633" y="5092"/>
                    </a:cubicBezTo>
                    <a:lnTo>
                      <a:pt x="9633" y="168"/>
                    </a:lnTo>
                    <a:cubicBezTo>
                      <a:pt x="9541" y="168"/>
                      <a:pt x="9465" y="93"/>
                      <a:pt x="94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5" name="Google Shape;1425;p23"/>
              <p:cNvSpPr/>
              <p:nvPr/>
            </p:nvSpPr>
            <p:spPr>
              <a:xfrm>
                <a:off x="7282775" y="3948125"/>
                <a:ext cx="17990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7196" h="1880" extrusionOk="0">
                    <a:moveTo>
                      <a:pt x="6026" y="45"/>
                    </a:moveTo>
                    <a:cubicBezTo>
                      <a:pt x="5553" y="45"/>
                      <a:pt x="5087" y="338"/>
                      <a:pt x="5043" y="918"/>
                    </a:cubicBezTo>
                    <a:cubicBezTo>
                      <a:pt x="5006" y="1396"/>
                      <a:pt x="5560" y="1836"/>
                      <a:pt x="6018" y="1836"/>
                    </a:cubicBezTo>
                    <a:cubicBezTo>
                      <a:pt x="6046" y="1836"/>
                      <a:pt x="6073" y="1834"/>
                      <a:pt x="6100" y="1831"/>
                    </a:cubicBezTo>
                    <a:cubicBezTo>
                      <a:pt x="6636" y="1766"/>
                      <a:pt x="7196" y="1352"/>
                      <a:pt x="7020" y="755"/>
                    </a:cubicBezTo>
                    <a:cubicBezTo>
                      <a:pt x="6881" y="280"/>
                      <a:pt x="6450" y="45"/>
                      <a:pt x="6026" y="45"/>
                    </a:cubicBezTo>
                    <a:close/>
                    <a:moveTo>
                      <a:pt x="1021" y="62"/>
                    </a:moveTo>
                    <a:cubicBezTo>
                      <a:pt x="547" y="62"/>
                      <a:pt x="81" y="355"/>
                      <a:pt x="37" y="935"/>
                    </a:cubicBezTo>
                    <a:cubicBezTo>
                      <a:pt x="1" y="1413"/>
                      <a:pt x="554" y="1853"/>
                      <a:pt x="1012" y="1853"/>
                    </a:cubicBezTo>
                    <a:cubicBezTo>
                      <a:pt x="1040" y="1853"/>
                      <a:pt x="1067" y="1851"/>
                      <a:pt x="1094" y="1848"/>
                    </a:cubicBezTo>
                    <a:cubicBezTo>
                      <a:pt x="1631" y="1783"/>
                      <a:pt x="2190" y="1370"/>
                      <a:pt x="2015" y="772"/>
                    </a:cubicBezTo>
                    <a:cubicBezTo>
                      <a:pt x="1875" y="297"/>
                      <a:pt x="1445" y="62"/>
                      <a:pt x="1021" y="62"/>
                    </a:cubicBezTo>
                    <a:close/>
                    <a:moveTo>
                      <a:pt x="3703" y="1"/>
                    </a:moveTo>
                    <a:cubicBezTo>
                      <a:pt x="3688" y="1"/>
                      <a:pt x="3672" y="1"/>
                      <a:pt x="3657" y="2"/>
                    </a:cubicBezTo>
                    <a:cubicBezTo>
                      <a:pt x="3515" y="8"/>
                      <a:pt x="3366" y="61"/>
                      <a:pt x="3235" y="113"/>
                    </a:cubicBezTo>
                    <a:cubicBezTo>
                      <a:pt x="3121" y="158"/>
                      <a:pt x="3021" y="221"/>
                      <a:pt x="2940" y="296"/>
                    </a:cubicBezTo>
                    <a:cubicBezTo>
                      <a:pt x="2750" y="469"/>
                      <a:pt x="2649" y="714"/>
                      <a:pt x="2636" y="991"/>
                    </a:cubicBezTo>
                    <a:cubicBezTo>
                      <a:pt x="2614" y="1467"/>
                      <a:pt x="3000" y="1878"/>
                      <a:pt x="3475" y="1879"/>
                    </a:cubicBezTo>
                    <a:cubicBezTo>
                      <a:pt x="3478" y="1879"/>
                      <a:pt x="3481" y="1879"/>
                      <a:pt x="3484" y="1879"/>
                    </a:cubicBezTo>
                    <a:cubicBezTo>
                      <a:pt x="4085" y="1879"/>
                      <a:pt x="4557" y="1659"/>
                      <a:pt x="4588" y="956"/>
                    </a:cubicBezTo>
                    <a:cubicBezTo>
                      <a:pt x="4610" y="452"/>
                      <a:pt x="4221" y="1"/>
                      <a:pt x="37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6" name="Google Shape;1426;p23"/>
              <p:cNvSpPr/>
              <p:nvPr/>
            </p:nvSpPr>
            <p:spPr>
              <a:xfrm>
                <a:off x="7569800" y="3889050"/>
                <a:ext cx="252075" cy="16227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6491" extrusionOk="0">
                    <a:moveTo>
                      <a:pt x="416" y="0"/>
                    </a:moveTo>
                    <a:cubicBezTo>
                      <a:pt x="187" y="0"/>
                      <a:pt x="1" y="185"/>
                      <a:pt x="1" y="414"/>
                    </a:cubicBezTo>
                    <a:cubicBezTo>
                      <a:pt x="1" y="643"/>
                      <a:pt x="187" y="829"/>
                      <a:pt x="416" y="829"/>
                    </a:cubicBezTo>
                    <a:lnTo>
                      <a:pt x="9669" y="829"/>
                    </a:lnTo>
                    <a:cubicBezTo>
                      <a:pt x="9897" y="829"/>
                      <a:pt x="10082" y="643"/>
                      <a:pt x="10082" y="414"/>
                    </a:cubicBezTo>
                    <a:cubicBezTo>
                      <a:pt x="10082" y="185"/>
                      <a:pt x="9897" y="0"/>
                      <a:pt x="9669" y="0"/>
                    </a:cubicBezTo>
                    <a:close/>
                    <a:moveTo>
                      <a:pt x="416" y="1888"/>
                    </a:moveTo>
                    <a:cubicBezTo>
                      <a:pt x="187" y="1888"/>
                      <a:pt x="1" y="2073"/>
                      <a:pt x="1" y="2302"/>
                    </a:cubicBezTo>
                    <a:cubicBezTo>
                      <a:pt x="1" y="2531"/>
                      <a:pt x="187" y="2717"/>
                      <a:pt x="416" y="2717"/>
                    </a:cubicBezTo>
                    <a:lnTo>
                      <a:pt x="9669" y="2717"/>
                    </a:lnTo>
                    <a:cubicBezTo>
                      <a:pt x="9897" y="2715"/>
                      <a:pt x="10082" y="2531"/>
                      <a:pt x="10082" y="2302"/>
                    </a:cubicBezTo>
                    <a:cubicBezTo>
                      <a:pt x="10082" y="2073"/>
                      <a:pt x="9897" y="1888"/>
                      <a:pt x="9669" y="1888"/>
                    </a:cubicBezTo>
                    <a:close/>
                    <a:moveTo>
                      <a:pt x="416" y="3774"/>
                    </a:moveTo>
                    <a:cubicBezTo>
                      <a:pt x="187" y="3774"/>
                      <a:pt x="1" y="3960"/>
                      <a:pt x="1" y="4189"/>
                    </a:cubicBezTo>
                    <a:cubicBezTo>
                      <a:pt x="1" y="4418"/>
                      <a:pt x="187" y="4603"/>
                      <a:pt x="416" y="4603"/>
                    </a:cubicBezTo>
                    <a:lnTo>
                      <a:pt x="9669" y="4603"/>
                    </a:lnTo>
                    <a:cubicBezTo>
                      <a:pt x="9897" y="4603"/>
                      <a:pt x="10082" y="4418"/>
                      <a:pt x="10082" y="4189"/>
                    </a:cubicBezTo>
                    <a:cubicBezTo>
                      <a:pt x="10082" y="3960"/>
                      <a:pt x="9897" y="3774"/>
                      <a:pt x="9669" y="3774"/>
                    </a:cubicBezTo>
                    <a:close/>
                    <a:moveTo>
                      <a:pt x="416" y="5661"/>
                    </a:moveTo>
                    <a:cubicBezTo>
                      <a:pt x="187" y="5661"/>
                      <a:pt x="1" y="5848"/>
                      <a:pt x="1" y="6076"/>
                    </a:cubicBezTo>
                    <a:cubicBezTo>
                      <a:pt x="1" y="6305"/>
                      <a:pt x="187" y="6490"/>
                      <a:pt x="416" y="6490"/>
                    </a:cubicBezTo>
                    <a:lnTo>
                      <a:pt x="9669" y="6490"/>
                    </a:lnTo>
                    <a:cubicBezTo>
                      <a:pt x="9897" y="6489"/>
                      <a:pt x="10082" y="6305"/>
                      <a:pt x="10082" y="6076"/>
                    </a:cubicBezTo>
                    <a:cubicBezTo>
                      <a:pt x="10082" y="5848"/>
                      <a:pt x="9897" y="5661"/>
                      <a:pt x="9669" y="566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7" name="Google Shape;1427;p23"/>
              <p:cNvSpPr/>
              <p:nvPr/>
            </p:nvSpPr>
            <p:spPr>
              <a:xfrm>
                <a:off x="7150800" y="3877000"/>
                <a:ext cx="13650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7606" extrusionOk="0">
                    <a:moveTo>
                      <a:pt x="0" y="1"/>
                    </a:moveTo>
                    <a:lnTo>
                      <a:pt x="0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0" y="1413"/>
                    </a:moveTo>
                    <a:lnTo>
                      <a:pt x="0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0" y="2825"/>
                    </a:moveTo>
                    <a:lnTo>
                      <a:pt x="0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0" y="4236"/>
                    </a:moveTo>
                    <a:lnTo>
                      <a:pt x="0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0" y="5648"/>
                    </a:moveTo>
                    <a:lnTo>
                      <a:pt x="0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0" y="7060"/>
                    </a:moveTo>
                    <a:lnTo>
                      <a:pt x="0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8" name="Google Shape;1428;p23"/>
              <p:cNvSpPr/>
              <p:nvPr/>
            </p:nvSpPr>
            <p:spPr>
              <a:xfrm>
                <a:off x="7020600" y="3877000"/>
                <a:ext cx="13675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7606" extrusionOk="0">
                    <a:moveTo>
                      <a:pt x="1" y="1"/>
                    </a:moveTo>
                    <a:lnTo>
                      <a:pt x="1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1" y="1413"/>
                    </a:moveTo>
                    <a:lnTo>
                      <a:pt x="1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1" y="2825"/>
                    </a:moveTo>
                    <a:lnTo>
                      <a:pt x="1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1" y="4236"/>
                    </a:moveTo>
                    <a:lnTo>
                      <a:pt x="1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1" y="5648"/>
                    </a:moveTo>
                    <a:lnTo>
                      <a:pt x="1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1" y="7060"/>
                    </a:moveTo>
                    <a:lnTo>
                      <a:pt x="1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6680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2" r:id="rId13"/>
    <p:sldLayoutId id="214748366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191000" y="4304696"/>
            <a:ext cx="12192000" cy="862191"/>
            <a:chOff x="-65" y="4298172"/>
            <a:chExt cx="12192000" cy="862191"/>
          </a:xfrm>
        </p:grpSpPr>
        <p:sp>
          <p:nvSpPr>
            <p:cNvPr id="86" name="Google Shape;86;p13"/>
            <p:cNvSpPr txBox="1"/>
            <p:nvPr/>
          </p:nvSpPr>
          <p:spPr>
            <a:xfrm>
              <a:off x="-65" y="4298172"/>
              <a:ext cx="121920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3200" dirty="0">
                  <a:solidFill>
                    <a:srgbClr val="4AC9B4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DATA STORYTELLING</a:t>
              </a:r>
              <a:endParaRPr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-65" y="4883163"/>
              <a:ext cx="121920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800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EVITEMOS MÁS MUERTES POR POWER POINT</a:t>
              </a:r>
              <a:endParaRPr dirty="0"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00" y="5595075"/>
            <a:ext cx="3105150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/>
          <p:nvPr/>
        </p:nvSpPr>
        <p:spPr>
          <a:xfrm>
            <a:off x="0" y="96450"/>
            <a:ext cx="12192000" cy="771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rgbClr val="4AC9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6350" y="922625"/>
            <a:ext cx="1261850" cy="12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7BE5A34-13C7-C045-E8E2-3790BF76D16F}"/>
              </a:ext>
            </a:extLst>
          </p:cNvPr>
          <p:cNvSpPr/>
          <p:nvPr/>
        </p:nvSpPr>
        <p:spPr>
          <a:xfrm>
            <a:off x="5165651" y="1820473"/>
            <a:ext cx="2564386" cy="2483967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BA24AFD5-B001-864A-B74A-50E694A4A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6C7BFE9C-FB61-1D66-BD43-2AFEC9AFEA2B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B844FBCF-6360-A15F-CE55-A7B89A1BE50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0EA51482-68A4-60AB-05F5-AB8AF972D244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0F3F66E2-7404-8C81-513F-E1BBC8E35C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F869509A-5C91-48FF-68F1-00600A7B9093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B89086F8-0727-7D73-8CAF-AD54916CFC82}"/>
              </a:ext>
            </a:extLst>
          </p:cNvPr>
          <p:cNvSpPr txBox="1"/>
          <p:nvPr/>
        </p:nvSpPr>
        <p:spPr>
          <a:xfrm>
            <a:off x="781300" y="3142867"/>
            <a:ext cx="11370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DEFINE Y REFINA TU </a:t>
            </a: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OBJETIVO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488DFFC2-8840-9644-D238-DD1E2E8723B6}"/>
              </a:ext>
            </a:extLst>
          </p:cNvPr>
          <p:cNvSpPr txBox="1"/>
          <p:nvPr/>
        </p:nvSpPr>
        <p:spPr>
          <a:xfrm>
            <a:off x="821800" y="275550"/>
            <a:ext cx="113702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#3</a:t>
            </a:r>
            <a:endParaRPr sz="32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48B32D25-1B70-B8CF-C347-6CFAB654E955}"/>
              </a:ext>
            </a:extLst>
          </p:cNvPr>
          <p:cNvSpPr txBox="1"/>
          <p:nvPr/>
        </p:nvSpPr>
        <p:spPr>
          <a:xfrm>
            <a:off x="2499290" y="4698181"/>
            <a:ext cx="7974720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¿QUÉ </a:t>
            </a:r>
            <a:r>
              <a:rPr lang="es-CL" sz="4000" b="1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ACCIÓN</a:t>
            </a:r>
            <a:r>
              <a:rPr lang="es-CL" sz="3200" b="1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 </a:t>
            </a: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TIENE QUE TOMARSE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DESPUÉS DE LA PRESENTACIÓN?</a:t>
            </a:r>
            <a:endParaRPr sz="2800" dirty="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9747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E0DD21C3-7231-A86F-7CFA-D926859EE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94C6D5B0-28B4-AB41-76BE-76DF32E4CBA0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428664E1-ED67-9035-4973-7A971FC892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5861F5A9-FEE6-B1B0-0B58-7DBEAF5DF4E0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3FB8680E-CC7E-40FC-90A1-88E1F3A4EF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7733535C-67D3-3336-0EA5-E1787CFCC992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ADAC184C-C067-97BB-075D-60C727782A0A}"/>
              </a:ext>
            </a:extLst>
          </p:cNvPr>
          <p:cNvSpPr txBox="1"/>
          <p:nvPr/>
        </p:nvSpPr>
        <p:spPr>
          <a:xfrm>
            <a:off x="781300" y="3142867"/>
            <a:ext cx="11370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ELIGE TU</a:t>
            </a: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 FINAL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305A4753-9A6E-8C9F-2D38-37F5F07A9335}"/>
              </a:ext>
            </a:extLst>
          </p:cNvPr>
          <p:cNvSpPr txBox="1"/>
          <p:nvPr/>
        </p:nvSpPr>
        <p:spPr>
          <a:xfrm>
            <a:off x="821800" y="275550"/>
            <a:ext cx="113702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#4</a:t>
            </a:r>
            <a:endParaRPr sz="32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" name="Picture 5" descr="A box with objects in it and a red x&#10;&#10;Description automatically generated">
            <a:extLst>
              <a:ext uri="{FF2B5EF4-FFF2-40B4-BE49-F238E27FC236}">
                <a16:creationId xmlns:a16="http://schemas.microsoft.com/office/drawing/2014/main" id="{8B65D7B2-DFAC-3EF1-BF97-86AB41E9E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850" y="4198636"/>
            <a:ext cx="30861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19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E2BF963B-086C-4823-AC52-D350361EA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6204A33E-AFC4-B35B-1EB4-67E6A631CAB8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9F38B56B-7F71-7456-4FC5-5C3A30D7C1F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60A19396-FCC2-C9BA-754E-6582F0BEED67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5A9A831E-F20C-FE39-0525-C1EC75F6FC5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8E53C8BA-3DB8-42EC-55C0-6486B1B3C620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839F995B-0A20-E1E6-96E5-AAE2F778D02C}"/>
              </a:ext>
            </a:extLst>
          </p:cNvPr>
          <p:cNvSpPr txBox="1"/>
          <p:nvPr/>
        </p:nvSpPr>
        <p:spPr>
          <a:xfrm>
            <a:off x="695075" y="1418116"/>
            <a:ext cx="11370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CONSTRUYE EL </a:t>
            </a: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FINAL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2DFB266A-BCFE-D45C-E9FB-791ADDE5A8AA}"/>
              </a:ext>
            </a:extLst>
          </p:cNvPr>
          <p:cNvSpPr txBox="1"/>
          <p:nvPr/>
        </p:nvSpPr>
        <p:spPr>
          <a:xfrm>
            <a:off x="821800" y="275550"/>
            <a:ext cx="113702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#5</a:t>
            </a:r>
            <a:endParaRPr sz="32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" name="Picture 6" descr="A map of a treasure&#10;&#10;Description automatically generated">
            <a:extLst>
              <a:ext uri="{FF2B5EF4-FFF2-40B4-BE49-F238E27FC236}">
                <a16:creationId xmlns:a16="http://schemas.microsoft.com/office/drawing/2014/main" id="{2F58146D-59A6-8627-8ED6-312EC4997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617" y="2049085"/>
            <a:ext cx="4616565" cy="461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0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FCCDC96A-60EC-1823-D01A-03E8FA975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06903037-190B-801B-E78F-32A510DCBDEC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83DA4549-34B4-6BE7-E8FB-80A5BD0FF3B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C317D3D2-53E1-2122-5503-E3621F9B1479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02FF1F70-B4B6-62AA-A19B-3A95D71C81D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AF02B8DB-3EC3-AC4A-D991-0956CD52B499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D6025529-12D6-A72A-93AE-D35BA0EC8ED8}"/>
              </a:ext>
            </a:extLst>
          </p:cNvPr>
          <p:cNvSpPr txBox="1"/>
          <p:nvPr/>
        </p:nvSpPr>
        <p:spPr>
          <a:xfrm>
            <a:off x="821800" y="3843074"/>
            <a:ext cx="11370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CONDIMENTANDO CON STORYTELLING</a:t>
            </a:r>
            <a:endParaRPr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" name="Google Shape;87;p13">
            <a:extLst>
              <a:ext uri="{FF2B5EF4-FFF2-40B4-BE49-F238E27FC236}">
                <a16:creationId xmlns:a16="http://schemas.microsoft.com/office/drawing/2014/main" id="{E2745CA5-DBAF-39C6-20F5-28C92F832573}"/>
              </a:ext>
            </a:extLst>
          </p:cNvPr>
          <p:cNvSpPr txBox="1"/>
          <p:nvPr/>
        </p:nvSpPr>
        <p:spPr>
          <a:xfrm>
            <a:off x="781300" y="4421182"/>
            <a:ext cx="114107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5 CONSEJOS PARA CONVENCER Y ENCANTAR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074" name="Picture 2" descr="Condimento | Cocinarte">
            <a:extLst>
              <a:ext uri="{FF2B5EF4-FFF2-40B4-BE49-F238E27FC236}">
                <a16:creationId xmlns:a16="http://schemas.microsoft.com/office/drawing/2014/main" id="{934D2888-C7C5-9919-F1FB-57828C46D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73" y="1236490"/>
            <a:ext cx="3359853" cy="200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5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7F8BF2DA-4839-8CAD-9783-CD841F9AF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417C21A1-B913-EF0F-235A-0DA6A0B3F283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617B0B0F-8257-D3DD-2942-233C30F2A31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B7C3D917-B4B3-5B87-6F6A-92795D3456BB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58AD1DBA-2C97-A72E-B8CF-87D190EECA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47AB8141-9842-8B46-F7C4-3E1FA129CD56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A64E2408-55FD-EE06-99D7-7C4C0271C206}"/>
              </a:ext>
            </a:extLst>
          </p:cNvPr>
          <p:cNvSpPr txBox="1"/>
          <p:nvPr/>
        </p:nvSpPr>
        <p:spPr>
          <a:xfrm>
            <a:off x="781300" y="3142867"/>
            <a:ext cx="11370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DESPIADADA </a:t>
            </a: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SIMPLICIDAD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5A3525E9-7779-BCA9-0A11-35563402813B}"/>
              </a:ext>
            </a:extLst>
          </p:cNvPr>
          <p:cNvSpPr txBox="1"/>
          <p:nvPr/>
        </p:nvSpPr>
        <p:spPr>
          <a:xfrm>
            <a:off x="821800" y="275550"/>
            <a:ext cx="1137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508846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A52E6641-6C53-402B-896C-1FF37991F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C4A7E9B2-88DB-0079-0BA6-2938ECAC10A2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69A94EAC-ECBA-99CF-6965-30381701FAA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0BC763F8-C7F1-BF0C-871D-FBD86779B7B2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DBDEA4AE-494C-29B4-5204-A1179721A51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76F0D426-C9E7-9D22-285C-081F79D93E24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07A0086C-AEA5-006E-21B5-5EFA81F645AF}"/>
              </a:ext>
            </a:extLst>
          </p:cNvPr>
          <p:cNvSpPr txBox="1"/>
          <p:nvPr/>
        </p:nvSpPr>
        <p:spPr>
          <a:xfrm>
            <a:off x="1466887" y="275550"/>
            <a:ext cx="106600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DESPIADADA SIMPLICIDAD</a:t>
            </a:r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B5967DD9-3725-5B33-4E39-34B99E6CFB38}"/>
              </a:ext>
            </a:extLst>
          </p:cNvPr>
          <p:cNvSpPr txBox="1"/>
          <p:nvPr/>
        </p:nvSpPr>
        <p:spPr>
          <a:xfrm>
            <a:off x="821800" y="275550"/>
            <a:ext cx="1137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1A28396A-71A5-236D-D023-64E30CD409CF}"/>
              </a:ext>
            </a:extLst>
          </p:cNvPr>
          <p:cNvSpPr txBox="1"/>
          <p:nvPr/>
        </p:nvSpPr>
        <p:spPr>
          <a:xfrm>
            <a:off x="2617911" y="4856013"/>
            <a:ext cx="79747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L…</a:t>
            </a:r>
            <a:endParaRPr sz="2800" dirty="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2799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7EB0B4B4-5465-71CD-6B07-C0CE6E25D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F4A0993D-D9D2-FC2F-CEAE-EAA08654D80D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939704C5-E2D0-DBEC-01D3-62594A6D6E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29EB8508-F467-532B-DC66-64DB5CAFA977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48A830CA-F4FE-DEC3-663F-5F4E64273FE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9B5B6B49-9463-D972-5853-AE0865495D06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B172D7F1-1F1A-427F-3D0F-34E5A2086B2E}"/>
              </a:ext>
            </a:extLst>
          </p:cNvPr>
          <p:cNvSpPr txBox="1"/>
          <p:nvPr/>
        </p:nvSpPr>
        <p:spPr>
          <a:xfrm>
            <a:off x="781300" y="3142867"/>
            <a:ext cx="11370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AUMENTA </a:t>
            </a: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LAS EXPECTATIVAS</a:t>
            </a:r>
            <a:endParaRPr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4ECBE515-AC8A-AE40-1230-50D83F5CF52D}"/>
              </a:ext>
            </a:extLst>
          </p:cNvPr>
          <p:cNvSpPr txBox="1"/>
          <p:nvPr/>
        </p:nvSpPr>
        <p:spPr>
          <a:xfrm>
            <a:off x="821800" y="275550"/>
            <a:ext cx="1137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#1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044377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30088430-0B2E-04BA-8CEC-492406587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74E492B5-1393-CD68-E274-6A611C44C253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F106F08C-C8A2-B022-5CD5-C6F3AB5A13B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046292FA-2929-D9B8-E9A2-CD59D398107B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307ABD8A-432F-BD7B-6547-817DFAAD313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BAA05B2A-6326-5F51-C8AC-3D3BEECB04C5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FB2419D2-BD6F-F0A5-5A82-47B9C1A07B4E}"/>
              </a:ext>
            </a:extLst>
          </p:cNvPr>
          <p:cNvSpPr txBox="1"/>
          <p:nvPr/>
        </p:nvSpPr>
        <p:spPr>
          <a:xfrm>
            <a:off x="1466887" y="275550"/>
            <a:ext cx="1066003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AUMENTA </a:t>
            </a: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LAS EXPECTATIVAS</a:t>
            </a:r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E819EE31-0DBD-C0FC-9C7D-290CF75E94E8}"/>
              </a:ext>
            </a:extLst>
          </p:cNvPr>
          <p:cNvSpPr txBox="1"/>
          <p:nvPr/>
        </p:nvSpPr>
        <p:spPr>
          <a:xfrm>
            <a:off x="821800" y="275550"/>
            <a:ext cx="1137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19C28D64-2119-8FAF-5D9D-D1EB19E0DCB4}"/>
              </a:ext>
            </a:extLst>
          </p:cNvPr>
          <p:cNvSpPr txBox="1"/>
          <p:nvPr/>
        </p:nvSpPr>
        <p:spPr>
          <a:xfrm>
            <a:off x="2617911" y="4856013"/>
            <a:ext cx="79747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L…</a:t>
            </a:r>
            <a:endParaRPr sz="2800" dirty="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  <p:extLst>
      <p:ext uri="{BB962C8B-B14F-4D97-AF65-F5344CB8AC3E}">
        <p14:creationId xmlns:p14="http://schemas.microsoft.com/office/powerpoint/2010/main" val="99250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52DE55B3-7E1B-3D9D-4EED-E2DA2940D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CB27333E-F226-4075-D02A-AD1635F05CAB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BD3389F3-C9B6-78FD-79EB-795FA6FA52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F128B3DD-BB7D-3BC8-7325-E9073486489F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D786F405-D84E-34DA-CB1F-EDF34CCB7BA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13CAADA7-F9A0-B5D4-3472-7008617C10ED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A18AA2AE-273D-446F-B2B7-09AD6CDA22F4}"/>
              </a:ext>
            </a:extLst>
          </p:cNvPr>
          <p:cNvSpPr txBox="1"/>
          <p:nvPr/>
        </p:nvSpPr>
        <p:spPr>
          <a:xfrm>
            <a:off x="781300" y="3142867"/>
            <a:ext cx="11370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EL SPEAKER NO ES EL </a:t>
            </a: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PROTAGONISTA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BE8CA33E-9D24-03A6-FBA1-6DD1C3798A33}"/>
              </a:ext>
            </a:extLst>
          </p:cNvPr>
          <p:cNvSpPr txBox="1"/>
          <p:nvPr/>
        </p:nvSpPr>
        <p:spPr>
          <a:xfrm>
            <a:off x="821800" y="275550"/>
            <a:ext cx="1137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24510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5266190C-9D9C-C4AC-88B2-BD7E5A133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5A20C490-5B28-20C1-526E-CAAC8D83F8A2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7758C5C2-6CC9-6B29-B9DE-BADF76E14C3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3A01F088-4E86-CEF9-582B-5643173552DF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E784F8AA-9EAF-5951-CC38-090477C734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D1E45C54-8C29-FB26-D970-3F0E01CB22F1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0F2F789A-D5D3-D7CA-DD97-9D11033F4622}"/>
              </a:ext>
            </a:extLst>
          </p:cNvPr>
          <p:cNvSpPr txBox="1"/>
          <p:nvPr/>
        </p:nvSpPr>
        <p:spPr>
          <a:xfrm>
            <a:off x="1466887" y="275550"/>
            <a:ext cx="1066003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EL SPEAKER NO ES EL </a:t>
            </a: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PROTAGONISTA</a:t>
            </a:r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B105BAC1-F802-96E2-7219-D77C55826BD5}"/>
              </a:ext>
            </a:extLst>
          </p:cNvPr>
          <p:cNvSpPr txBox="1"/>
          <p:nvPr/>
        </p:nvSpPr>
        <p:spPr>
          <a:xfrm>
            <a:off x="821800" y="275550"/>
            <a:ext cx="1137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26FAE447-B532-7919-318A-215F9FBF1AF3}"/>
              </a:ext>
            </a:extLst>
          </p:cNvPr>
          <p:cNvSpPr txBox="1"/>
          <p:nvPr/>
        </p:nvSpPr>
        <p:spPr>
          <a:xfrm>
            <a:off x="2617911" y="4856013"/>
            <a:ext cx="79747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L…</a:t>
            </a:r>
            <a:endParaRPr sz="2800" dirty="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  <p:extLst>
      <p:ext uri="{BB962C8B-B14F-4D97-AF65-F5344CB8AC3E}">
        <p14:creationId xmlns:p14="http://schemas.microsoft.com/office/powerpoint/2010/main" val="87770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SPEAKER INFO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378184" y="3623195"/>
            <a:ext cx="526744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dirty="0" err="1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Chief</a:t>
            </a:r>
            <a:r>
              <a:rPr lang="es-CL" sz="24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 Data </a:t>
            </a:r>
            <a:r>
              <a:rPr lang="es-CL" sz="2400" dirty="0" err="1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Officer</a:t>
            </a:r>
            <a:r>
              <a:rPr lang="es-CL" sz="24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  </a:t>
            </a:r>
            <a:r>
              <a:rPr lang="es-CL" sz="2400" dirty="0" err="1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uPlanner</a:t>
            </a:r>
            <a:endParaRPr sz="24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1365006" y="3038539"/>
            <a:ext cx="365463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SEBASTIÁN FLORES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1365006" y="4073828"/>
            <a:ext cx="5902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i="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Colaborador en Python Chile, </a:t>
            </a:r>
            <a:r>
              <a:rPr lang="es-CL" sz="2400" i="0" dirty="0" err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Streamlit</a:t>
            </a:r>
            <a:r>
              <a:rPr lang="es-CL" sz="2400" i="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y </a:t>
            </a:r>
            <a:r>
              <a:rPr lang="es-CL" sz="2400" i="0" dirty="0" err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Vizzu</a:t>
            </a:r>
            <a:endParaRPr sz="24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3968" y="5874850"/>
            <a:ext cx="182700" cy="2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9082" y="5874850"/>
            <a:ext cx="182700" cy="2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68853" y="5874850"/>
            <a:ext cx="208800" cy="2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1365006" y="5435790"/>
            <a:ext cx="209959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@</a:t>
            </a:r>
            <a:r>
              <a:rPr lang="es-CL" sz="2000" dirty="0" err="1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sebastiandres</a:t>
            </a:r>
            <a:endParaRPr sz="20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B55A0F1-F0C4-7BBE-9C06-2BBB791698FC}"/>
              </a:ext>
            </a:extLst>
          </p:cNvPr>
          <p:cNvSpPr/>
          <p:nvPr/>
        </p:nvSpPr>
        <p:spPr>
          <a:xfrm>
            <a:off x="8180096" y="641797"/>
            <a:ext cx="3601072" cy="5574406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9" name="Google Shape;84;p13">
            <a:extLst>
              <a:ext uri="{FF2B5EF4-FFF2-40B4-BE49-F238E27FC236}">
                <a16:creationId xmlns:a16="http://schemas.microsoft.com/office/drawing/2014/main" id="{278E0511-B5C6-6ECF-E65B-3E37D034FE9A}"/>
              </a:ext>
            </a:extLst>
          </p:cNvPr>
          <p:cNvGrpSpPr/>
          <p:nvPr/>
        </p:nvGrpSpPr>
        <p:grpSpPr>
          <a:xfrm>
            <a:off x="1328840" y="1091244"/>
            <a:ext cx="7381596" cy="862191"/>
            <a:chOff x="-65" y="4298172"/>
            <a:chExt cx="12192000" cy="862191"/>
          </a:xfrm>
        </p:grpSpPr>
        <p:sp>
          <p:nvSpPr>
            <p:cNvPr id="10" name="Google Shape;86;p13">
              <a:extLst>
                <a:ext uri="{FF2B5EF4-FFF2-40B4-BE49-F238E27FC236}">
                  <a16:creationId xmlns:a16="http://schemas.microsoft.com/office/drawing/2014/main" id="{D1004D1D-8F01-8548-F9E1-B38C7E5385FB}"/>
                </a:ext>
              </a:extLst>
            </p:cNvPr>
            <p:cNvSpPr txBox="1"/>
            <p:nvPr/>
          </p:nvSpPr>
          <p:spPr>
            <a:xfrm>
              <a:off x="-65" y="4298172"/>
              <a:ext cx="121920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3200" dirty="0">
                  <a:solidFill>
                    <a:srgbClr val="4AC9B4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DATA STORYTELLING</a:t>
              </a:r>
              <a:endParaRPr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11" name="Google Shape;87;p13">
              <a:extLst>
                <a:ext uri="{FF2B5EF4-FFF2-40B4-BE49-F238E27FC236}">
                  <a16:creationId xmlns:a16="http://schemas.microsoft.com/office/drawing/2014/main" id="{9C2AD906-E262-82CD-1F32-7B8DFA81EF8F}"/>
                </a:ext>
              </a:extLst>
            </p:cNvPr>
            <p:cNvSpPr txBox="1"/>
            <p:nvPr/>
          </p:nvSpPr>
          <p:spPr>
            <a:xfrm>
              <a:off x="-65" y="4883163"/>
              <a:ext cx="121920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800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EVITEMOS MÁS MUERTES POR POWER POINT</a:t>
              </a:r>
              <a:endParaRPr dirty="0"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A3A4BB25-38E4-0478-4B64-D8A87691D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928FE8A6-B424-395D-ECAB-6BCD2CD5C45B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5A38F700-B109-4B93-8B0C-D1083C0277E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2291AD5C-3F38-A522-2CA1-82B80A6BEF79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08F42BA6-7EDF-105D-77A5-93E2691FB06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AEC5FA82-C358-48E7-7138-F2495115E6E4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60EE28F8-6743-331B-3146-E067630AAC8B}"/>
              </a:ext>
            </a:extLst>
          </p:cNvPr>
          <p:cNvSpPr txBox="1"/>
          <p:nvPr/>
        </p:nvSpPr>
        <p:spPr>
          <a:xfrm>
            <a:off x="781300" y="3142867"/>
            <a:ext cx="11370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HAZLO</a:t>
            </a: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 PERSONAL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AEBBCE2E-8EF1-EC7F-EE30-2C912CAEC603}"/>
              </a:ext>
            </a:extLst>
          </p:cNvPr>
          <p:cNvSpPr txBox="1"/>
          <p:nvPr/>
        </p:nvSpPr>
        <p:spPr>
          <a:xfrm>
            <a:off x="821800" y="275550"/>
            <a:ext cx="1137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787639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B1A8A5CD-2D68-1E99-E030-B2D790920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C5BDAFF0-4478-1D39-A60B-B484F5968E49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3EB3540E-F142-747D-2DE8-1FF02672FB1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6B573F39-70C9-5F91-7576-FDBF9FBF1E44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662E26E0-EDEB-2B67-01A4-743BF5271E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66C8743A-93F2-E673-F85C-A28705AD1D8E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BF484C32-8C05-ACAB-1837-5F6BDB3F8B94}"/>
              </a:ext>
            </a:extLst>
          </p:cNvPr>
          <p:cNvSpPr txBox="1"/>
          <p:nvPr/>
        </p:nvSpPr>
        <p:spPr>
          <a:xfrm>
            <a:off x="1466887" y="275550"/>
            <a:ext cx="1066003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HAZLO</a:t>
            </a: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 PERSONAL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58BAFE48-E787-35BD-C510-76EBCBD80340}"/>
              </a:ext>
            </a:extLst>
          </p:cNvPr>
          <p:cNvSpPr txBox="1"/>
          <p:nvPr/>
        </p:nvSpPr>
        <p:spPr>
          <a:xfrm>
            <a:off x="821800" y="275550"/>
            <a:ext cx="1137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" name="Picture 4" descr="Clothes on a rope with underwear&#10;&#10;Description automatically generated">
            <a:extLst>
              <a:ext uri="{FF2B5EF4-FFF2-40B4-BE49-F238E27FC236}">
                <a16:creationId xmlns:a16="http://schemas.microsoft.com/office/drawing/2014/main" id="{02CB78D9-B0EF-8D38-D6C3-D7EB6DCEA0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000"/>
          <a:stretch/>
        </p:blipFill>
        <p:spPr>
          <a:xfrm>
            <a:off x="3066887" y="1755805"/>
            <a:ext cx="6689082" cy="2608742"/>
          </a:xfrm>
          <a:prstGeom prst="rect">
            <a:avLst/>
          </a:prstGeom>
        </p:spPr>
      </p:pic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D2EDE0C8-6745-CC9A-B283-7458D9287A7B}"/>
              </a:ext>
            </a:extLst>
          </p:cNvPr>
          <p:cNvSpPr txBox="1"/>
          <p:nvPr/>
        </p:nvSpPr>
        <p:spPr>
          <a:xfrm>
            <a:off x="2617911" y="4856013"/>
            <a:ext cx="79747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QUE TU PRESENTACIÓN SEA COMO TU ROPA INTERIOR</a:t>
            </a:r>
            <a:endParaRPr sz="2800" dirty="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8830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0BF55CBF-769C-A72D-9BC7-F220DF5C9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81AB8D30-A3D5-3EA5-3678-C2D25A239255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5A4BC5F4-AF3B-2158-0EA8-697C7CA0BAD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F3B39C38-39E2-3FF6-1407-21F0A0F79FE6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895BDF3D-879E-B533-1837-B8D7C7BD420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06DE4528-9F9D-C0FB-E957-94BF59D70128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C2E4522B-F31B-204E-0A2D-D43BAB2E6083}"/>
              </a:ext>
            </a:extLst>
          </p:cNvPr>
          <p:cNvSpPr txBox="1"/>
          <p:nvPr/>
        </p:nvSpPr>
        <p:spPr>
          <a:xfrm>
            <a:off x="781300" y="3142867"/>
            <a:ext cx="11370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INCLUYE MÁS </a:t>
            </a: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EMOCIONES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AFA8B3E0-5324-EF21-3283-618C6F27999A}"/>
              </a:ext>
            </a:extLst>
          </p:cNvPr>
          <p:cNvSpPr txBox="1"/>
          <p:nvPr/>
        </p:nvSpPr>
        <p:spPr>
          <a:xfrm>
            <a:off x="821800" y="275550"/>
            <a:ext cx="1137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5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761958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4729EF8E-CA2B-5235-47A9-44F5C2A9E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EB98E81E-6FB4-020A-C853-8560D24C03AC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47FD6F4C-7666-CF30-FC65-B0A8A79D01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47576F20-B6B4-B2DD-B226-067710A381D1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CEC5D11E-5228-51E1-DA9F-63D2770909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89E4C838-63E1-0E41-3809-928FC9B36CE9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D652C04F-29A5-1285-7479-CDF05051B186}"/>
              </a:ext>
            </a:extLst>
          </p:cNvPr>
          <p:cNvSpPr txBox="1"/>
          <p:nvPr/>
        </p:nvSpPr>
        <p:spPr>
          <a:xfrm>
            <a:off x="1466887" y="275550"/>
            <a:ext cx="1066003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INCLUYE MÁS </a:t>
            </a: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EMOCIONES</a:t>
            </a:r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81E9D794-9DA9-FF1B-E328-A88FFF3B196E}"/>
              </a:ext>
            </a:extLst>
          </p:cNvPr>
          <p:cNvSpPr txBox="1"/>
          <p:nvPr/>
        </p:nvSpPr>
        <p:spPr>
          <a:xfrm>
            <a:off x="821800" y="275550"/>
            <a:ext cx="1137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217C452F-C9E2-051B-9239-07600EB7BA63}"/>
              </a:ext>
            </a:extLst>
          </p:cNvPr>
          <p:cNvSpPr txBox="1"/>
          <p:nvPr/>
        </p:nvSpPr>
        <p:spPr>
          <a:xfrm>
            <a:off x="2617911" y="4856013"/>
            <a:ext cx="79747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L…</a:t>
            </a:r>
            <a:endParaRPr sz="2800" dirty="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4746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1D7683F9-BA7F-3B83-CD86-8819ED9FB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36A4C8A4-DC82-4B45-94E3-F81C7A865A44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D3A9335B-ECA0-855C-7850-8A1F99485D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05A8FA6D-9739-234E-9F26-7AB96D202116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476EBB2D-8B1A-1EEF-8B88-DBB0769AE2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C8CA1E48-5E6B-EA1D-FA36-E87B934DCF65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69328EC3-4B59-E81D-BAA6-DEC0277A035E}"/>
              </a:ext>
            </a:extLst>
          </p:cNvPr>
          <p:cNvSpPr txBox="1"/>
          <p:nvPr/>
        </p:nvSpPr>
        <p:spPr>
          <a:xfrm>
            <a:off x="781300" y="3142867"/>
            <a:ext cx="11370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ITERAR Y APRENDER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3F5E3BCF-95BE-B4FF-F6AE-52CF82455BC2}"/>
              </a:ext>
            </a:extLst>
          </p:cNvPr>
          <p:cNvSpPr txBox="1"/>
          <p:nvPr/>
        </p:nvSpPr>
        <p:spPr>
          <a:xfrm>
            <a:off x="821800" y="275550"/>
            <a:ext cx="1137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5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021325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8C07B21C-85B5-FC1C-CD6C-4059CCEF8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75155CB5-6FC8-78D9-D132-C45D1B5435C5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599453E3-0392-4B73-9766-A6DC444AC41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C5D836EF-308E-73C0-8F22-D0C38D6ED0B7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144914CC-5A2B-3389-9A1B-C0FD0A91F24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D2DC5B56-DB83-D654-A6B7-ED036E8C1A05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A232EC88-EF57-6F5A-7812-7C037279EF81}"/>
              </a:ext>
            </a:extLst>
          </p:cNvPr>
          <p:cNvSpPr txBox="1"/>
          <p:nvPr/>
        </p:nvSpPr>
        <p:spPr>
          <a:xfrm>
            <a:off x="1466887" y="275550"/>
            <a:ext cx="106600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ITERAR Y APRENDER</a:t>
            </a:r>
            <a:endParaRPr lang="es-CL"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ACF1ED39-394C-287A-AA24-C48C186D32B9}"/>
              </a:ext>
            </a:extLst>
          </p:cNvPr>
          <p:cNvSpPr txBox="1"/>
          <p:nvPr/>
        </p:nvSpPr>
        <p:spPr>
          <a:xfrm>
            <a:off x="821800" y="275550"/>
            <a:ext cx="1137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" name="Google Shape;86;p13">
            <a:extLst>
              <a:ext uri="{FF2B5EF4-FFF2-40B4-BE49-F238E27FC236}">
                <a16:creationId xmlns:a16="http://schemas.microsoft.com/office/drawing/2014/main" id="{9E12EADE-E039-F5FB-AAA1-A24E7BECECBA}"/>
              </a:ext>
            </a:extLst>
          </p:cNvPr>
          <p:cNvSpPr txBox="1"/>
          <p:nvPr/>
        </p:nvSpPr>
        <p:spPr>
          <a:xfrm>
            <a:off x="852146" y="4825915"/>
            <a:ext cx="11370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¿COMO QUEDÓ LA COMIDA?</a:t>
            </a:r>
            <a:endParaRPr dirty="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7" name="Picture 4" descr="Chris Carpentier, Yann Yvin y Ennio Carota se reúnen en programa de CHV —  Radio Concierto Chile">
            <a:extLst>
              <a:ext uri="{FF2B5EF4-FFF2-40B4-BE49-F238E27FC236}">
                <a16:creationId xmlns:a16="http://schemas.microsoft.com/office/drawing/2014/main" id="{8CF77538-F2BA-52BC-1173-97BE9337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066" y="1378466"/>
            <a:ext cx="5787867" cy="325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255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B250A8DA-881D-62C2-C80B-6B4B0E3A0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914D58E2-FE99-F1C5-DA2E-9B32DEF4C867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6E34085B-6676-99D6-CF8D-563F90CE6C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60DC1C2E-F267-9EF6-18A7-76E9A60125ED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4515A69D-BE62-A7C6-F382-771AB0166E7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9EF3C620-9EF1-20C1-BF3F-800FB7EA8B60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1B4E198D-30CF-37F7-F47A-71BDDA9073E0}"/>
              </a:ext>
            </a:extLst>
          </p:cNvPr>
          <p:cNvSpPr txBox="1"/>
          <p:nvPr/>
        </p:nvSpPr>
        <p:spPr>
          <a:xfrm>
            <a:off x="821800" y="2998551"/>
            <a:ext cx="11370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¿COMO QUEDÓ LA COMIDA?</a:t>
            </a:r>
            <a:endParaRPr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" name="Google Shape;87;p13">
            <a:extLst>
              <a:ext uri="{FF2B5EF4-FFF2-40B4-BE49-F238E27FC236}">
                <a16:creationId xmlns:a16="http://schemas.microsoft.com/office/drawing/2014/main" id="{B099DA13-567F-7508-E8F5-BAB8130BC10D}"/>
              </a:ext>
            </a:extLst>
          </p:cNvPr>
          <p:cNvSpPr txBox="1"/>
          <p:nvPr/>
        </p:nvSpPr>
        <p:spPr>
          <a:xfrm>
            <a:off x="781300" y="3576659"/>
            <a:ext cx="114107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AUTO-ANÁLISIS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292" name="Picture 4" descr="Chris Carpentier, Yann Yvin y Ennio Carota se reúnen en programa de CHV —  Radio Concierto Chile">
            <a:extLst>
              <a:ext uri="{FF2B5EF4-FFF2-40B4-BE49-F238E27FC236}">
                <a16:creationId xmlns:a16="http://schemas.microsoft.com/office/drawing/2014/main" id="{C3338185-87E3-5954-A5AD-3FE477AD2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975" y="594894"/>
            <a:ext cx="3997849" cy="224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18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F7078481-39AA-A30D-8E96-C1E662F86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494FD802-55D1-8E90-2DC0-75ED6CF3D0A0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F68E4A8D-5C73-122D-7A28-7ACC3224C7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09ED3525-7A23-0797-BC66-804CC8D1E674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B3952089-B0A5-8116-73C6-24E602D0B1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8B6BC18E-F8B7-1E21-7768-1089FE7052B6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" name="Google Shape;87;p13">
            <a:extLst>
              <a:ext uri="{FF2B5EF4-FFF2-40B4-BE49-F238E27FC236}">
                <a16:creationId xmlns:a16="http://schemas.microsoft.com/office/drawing/2014/main" id="{797AAB21-23F5-6BEA-1CE0-1CEF3967718C}"/>
              </a:ext>
            </a:extLst>
          </p:cNvPr>
          <p:cNvSpPr txBox="1"/>
          <p:nvPr/>
        </p:nvSpPr>
        <p:spPr>
          <a:xfrm>
            <a:off x="1875660" y="275550"/>
            <a:ext cx="8974534" cy="6463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r>
              <a:rPr lang="es-CL" sz="2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TIEMPO: 	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r>
              <a:rPr lang="es-CL" sz="2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		</a:t>
            </a:r>
            <a:r>
              <a:rPr lang="es-CL" sz="2800" dirty="0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20 minutos -&gt; 20 </a:t>
            </a:r>
            <a:r>
              <a:rPr lang="es-CL" sz="2800" dirty="0" err="1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slides</a:t>
            </a:r>
            <a:endParaRPr lang="es-CL" sz="2800" dirty="0">
              <a:solidFill>
                <a:schemeClr val="bg1">
                  <a:lumMod val="75000"/>
                </a:schemeClr>
              </a:solidFill>
              <a:latin typeface="Oswald"/>
              <a:ea typeface="Oswald"/>
              <a:cs typeface="Oswald"/>
              <a:sym typeface="Oswald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endParaRPr lang="es-CL" sz="28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r>
              <a:rPr lang="es-CL" sz="2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AUDIENCIA:	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r>
              <a:rPr lang="es-CL" sz="2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		</a:t>
            </a:r>
            <a:r>
              <a:rPr lang="es-CL" sz="2800" dirty="0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Público general</a:t>
            </a:r>
            <a:endParaRPr lang="es-CL" sz="28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endParaRPr lang="es-CL" sz="28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r>
              <a:rPr lang="es-CL" sz="2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OBJETIVO: </a:t>
            </a:r>
            <a:r>
              <a:rPr lang="es-CL" sz="2800" dirty="0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	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r>
              <a:rPr lang="es-CL" sz="2800" dirty="0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		Contagiar entusiasmo por Data </a:t>
            </a:r>
            <a:r>
              <a:rPr lang="es-CL" sz="2800" dirty="0" err="1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Storytelling</a:t>
            </a:r>
            <a:endParaRPr lang="es-CL" sz="28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endParaRPr lang="es-CL" sz="28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r>
              <a:rPr lang="es-CL" sz="2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FINAL: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r>
              <a:rPr lang="es-CL" sz="2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		</a:t>
            </a:r>
            <a:r>
              <a:rPr lang="es-CL" sz="2800" dirty="0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Revelar como armé la presentación</a:t>
            </a:r>
            <a:endParaRPr lang="es-CL" sz="28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endParaRPr lang="es-CL" sz="28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r>
              <a:rPr lang="es-CL" sz="2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CONSTRUYENDO EL FINAL: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r>
              <a:rPr lang="es-CL" sz="2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		</a:t>
            </a:r>
            <a:r>
              <a:rPr lang="es-CL" sz="2800" dirty="0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Justificar el </a:t>
            </a:r>
            <a:r>
              <a:rPr lang="es-CL" sz="2800" dirty="0" err="1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storytelling</a:t>
            </a:r>
            <a:r>
              <a:rPr lang="es-CL" sz="2800" dirty="0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 + Consejos</a:t>
            </a:r>
            <a:endParaRPr lang="es-CL" sz="28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endParaRPr sz="28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0E1F5D-9313-C8D8-FEE1-C2C06FF3BBB1}"/>
              </a:ext>
            </a:extLst>
          </p:cNvPr>
          <p:cNvSpPr/>
          <p:nvPr/>
        </p:nvSpPr>
        <p:spPr>
          <a:xfrm>
            <a:off x="1422642" y="119142"/>
            <a:ext cx="8725359" cy="109271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37FAEB-36E0-42E0-CC70-1EA4B98B1BDD}"/>
              </a:ext>
            </a:extLst>
          </p:cNvPr>
          <p:cNvSpPr/>
          <p:nvPr/>
        </p:nvSpPr>
        <p:spPr>
          <a:xfrm>
            <a:off x="1711141" y="1351023"/>
            <a:ext cx="8725359" cy="109271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09D5E0-B9AC-A5DE-2D01-A26DE364F39D}"/>
              </a:ext>
            </a:extLst>
          </p:cNvPr>
          <p:cNvSpPr/>
          <p:nvPr/>
        </p:nvSpPr>
        <p:spPr>
          <a:xfrm>
            <a:off x="1679556" y="2647592"/>
            <a:ext cx="8725359" cy="109271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2C174E-EC61-1BCF-814F-E158C484E621}"/>
              </a:ext>
            </a:extLst>
          </p:cNvPr>
          <p:cNvSpPr/>
          <p:nvPr/>
        </p:nvSpPr>
        <p:spPr>
          <a:xfrm>
            <a:off x="1502805" y="4013474"/>
            <a:ext cx="8725359" cy="109271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439BDE-732C-8901-4C38-ACF83E13F0AD}"/>
              </a:ext>
            </a:extLst>
          </p:cNvPr>
          <p:cNvSpPr/>
          <p:nvPr/>
        </p:nvSpPr>
        <p:spPr>
          <a:xfrm>
            <a:off x="1628881" y="5305340"/>
            <a:ext cx="8725359" cy="109271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354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5B9BE51A-F910-1914-DF49-2E63526BD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0CA5DCFA-1340-C35C-719C-B68EBAE14FAF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0D23E7AD-A63A-69BA-2B38-CC7B59BC40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A9A94C9D-5999-8ACF-E70C-2ABF87CFB63D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807B352A-3AB6-2BDC-C1C8-C8AC69FD705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DDD5F594-30CE-1D60-E72C-C1F4F60D5346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" name="Google Shape;87;p13">
            <a:extLst>
              <a:ext uri="{FF2B5EF4-FFF2-40B4-BE49-F238E27FC236}">
                <a16:creationId xmlns:a16="http://schemas.microsoft.com/office/drawing/2014/main" id="{540149D4-BDAB-599E-1D92-869B823005E8}"/>
              </a:ext>
            </a:extLst>
          </p:cNvPr>
          <p:cNvSpPr txBox="1"/>
          <p:nvPr/>
        </p:nvSpPr>
        <p:spPr>
          <a:xfrm>
            <a:off x="1875660" y="275550"/>
            <a:ext cx="8974534" cy="6463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r>
              <a:rPr lang="es-CL" sz="2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EXPECTATIVAS: 	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r>
              <a:rPr lang="es-CL" sz="2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		</a:t>
            </a:r>
            <a:r>
              <a:rPr lang="es-CL" sz="2800" dirty="0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.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endParaRPr lang="es-CL" sz="28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r>
              <a:rPr lang="es-CL" sz="2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ESTRUCTURA:	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r>
              <a:rPr lang="es-CL" sz="2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		</a:t>
            </a:r>
            <a:r>
              <a:rPr lang="es-CL" sz="2800" dirty="0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..</a:t>
            </a:r>
            <a:endParaRPr lang="es-CL" sz="28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endParaRPr lang="es-CL" sz="28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r>
              <a:rPr lang="es-CL" sz="2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SIMPLICIDAD: </a:t>
            </a:r>
            <a:r>
              <a:rPr lang="es-CL" sz="2800" dirty="0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	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r>
              <a:rPr lang="es-CL" sz="2800" dirty="0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		.</a:t>
            </a:r>
            <a:endParaRPr lang="es-CL" sz="28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endParaRPr lang="es-CL" sz="28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r>
              <a:rPr lang="es-CL" sz="2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PERSONAL: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r>
              <a:rPr lang="es-CL" sz="2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		</a:t>
            </a:r>
            <a:r>
              <a:rPr lang="es-CL" sz="2800" dirty="0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.</a:t>
            </a:r>
            <a:endParaRPr lang="es-CL" sz="28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endParaRPr lang="es-CL" sz="28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r>
              <a:rPr lang="es-CL" sz="2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EMOCIONES: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r>
              <a:rPr lang="es-CL" sz="2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		</a:t>
            </a:r>
            <a:r>
              <a:rPr lang="es-CL" sz="2800" dirty="0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Risa, ilusión, entusiasmo, sorpresa.</a:t>
            </a:r>
            <a:endParaRPr lang="es-CL" sz="28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endParaRPr sz="2800" dirty="0"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31806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54B5BC3D-351A-27F5-9A54-3BD3DE516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734A5C86-77AC-3A3B-3892-939D63864E96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0AA0A49C-089D-42C8-5F8B-9F7B50DE247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CF720E8A-AF35-4CAE-1E16-9646BB7BE3E1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E39CBB-B50C-94CB-5351-C2E2395E7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622" y="561266"/>
            <a:ext cx="3558634" cy="3544399"/>
          </a:xfrm>
          <a:prstGeom prst="rect">
            <a:avLst/>
          </a:prstGeom>
        </p:spPr>
      </p:pic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6EC5CC6C-B8C8-A89A-A420-D4FC9247D8FE}"/>
              </a:ext>
            </a:extLst>
          </p:cNvPr>
          <p:cNvSpPr txBox="1"/>
          <p:nvPr/>
        </p:nvSpPr>
        <p:spPr>
          <a:xfrm>
            <a:off x="2303712" y="3928872"/>
            <a:ext cx="797472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 USA TECNICAS DE STORYTELLING PARA COMUNICAR Y EMOCIONAR</a:t>
            </a:r>
            <a:endParaRPr sz="2800" dirty="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6" name="Google Shape;86;p13">
            <a:extLst>
              <a:ext uri="{FF2B5EF4-FFF2-40B4-BE49-F238E27FC236}">
                <a16:creationId xmlns:a16="http://schemas.microsoft.com/office/drawing/2014/main" id="{25E57959-50EF-2EFB-24A7-6849D3E0D1CF}"/>
              </a:ext>
            </a:extLst>
          </p:cNvPr>
          <p:cNvSpPr txBox="1"/>
          <p:nvPr/>
        </p:nvSpPr>
        <p:spPr>
          <a:xfrm>
            <a:off x="801550" y="5914393"/>
            <a:ext cx="11370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¿TE GUSTÓ? ¡¡¡CONVERSEMOS!!!</a:t>
            </a:r>
            <a:endParaRPr sz="2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28044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61A0A64F-2811-AFC4-829D-5B20E597B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5F797E50-8DCD-02B6-1E88-DAA7964195BB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9BCFBE78-2619-4C01-6E72-ACACF5A8875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7187A22D-73CE-6FF7-655A-6B3E242F90E2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 descr="Do you know the difference between a Document and a Presentation?">
            <a:extLst>
              <a:ext uri="{FF2B5EF4-FFF2-40B4-BE49-F238E27FC236}">
                <a16:creationId xmlns:a16="http://schemas.microsoft.com/office/drawing/2014/main" id="{816507AE-4D4A-6D82-D51E-9978BDD34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7" y="889000"/>
            <a:ext cx="94488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568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/>
        </p:nvSpPr>
        <p:spPr>
          <a:xfrm>
            <a:off x="4430438" y="2422725"/>
            <a:ext cx="31806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¡GRACIAS POR TU APORTE!</a:t>
            </a:r>
            <a:endParaRPr sz="320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500" y="5659250"/>
            <a:ext cx="565050" cy="5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450" y="897675"/>
            <a:ext cx="310515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8638" y="3599700"/>
            <a:ext cx="1628775" cy="1628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16"/>
          <p:cNvGrpSpPr/>
          <p:nvPr/>
        </p:nvGrpSpPr>
        <p:grpSpPr>
          <a:xfrm>
            <a:off x="4304268" y="6164368"/>
            <a:ext cx="7466999" cy="585350"/>
            <a:chOff x="4303860" y="6164368"/>
            <a:chExt cx="7466999" cy="585350"/>
          </a:xfrm>
        </p:grpSpPr>
        <p:sp>
          <p:nvSpPr>
            <p:cNvPr id="126" name="Google Shape;126;p16"/>
            <p:cNvSpPr txBox="1"/>
            <p:nvPr/>
          </p:nvSpPr>
          <p:spPr>
            <a:xfrm>
              <a:off x="10874459" y="6164368"/>
              <a:ext cx="896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000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JSCHILE.ORG</a:t>
              </a:r>
              <a:endParaRPr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127" name="Google Shape;127;p16"/>
            <p:cNvSpPr txBox="1"/>
            <p:nvPr/>
          </p:nvSpPr>
          <p:spPr>
            <a:xfrm>
              <a:off x="4303860" y="6288018"/>
              <a:ext cx="3212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200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SIGUE APORTANDO EN </a:t>
              </a:r>
              <a:r>
                <a:rPr lang="es-CL" sz="1200">
                  <a:solidFill>
                    <a:srgbClr val="4AC9B4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 https://techton.jschile.org/donar</a:t>
              </a:r>
              <a:endParaRPr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</p:grpSp>
      <p:pic>
        <p:nvPicPr>
          <p:cNvPr id="128" name="Google Shape;12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798" y="6047475"/>
            <a:ext cx="654400" cy="6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39"/>
          <p:cNvSpPr txBox="1">
            <a:spLocks noGrp="1"/>
          </p:cNvSpPr>
          <p:nvPr>
            <p:ph type="title"/>
          </p:nvPr>
        </p:nvSpPr>
        <p:spPr>
          <a:xfrm>
            <a:off x="788772" y="840940"/>
            <a:ext cx="11021867" cy="254273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" sz="4800" dirty="0"/>
              <a:t>Data Storytelling </a:t>
            </a:r>
            <a:br>
              <a:rPr lang="en" sz="4800" dirty="0"/>
            </a:br>
            <a:r>
              <a:rPr lang="en" sz="4800" dirty="0"/>
              <a:t>o </a:t>
            </a:r>
            <a:br>
              <a:rPr lang="en" sz="4800" dirty="0"/>
            </a:br>
            <a:r>
              <a:rPr lang="en" sz="4800" dirty="0" err="1"/>
              <a:t>Narrativa</a:t>
            </a:r>
            <a:r>
              <a:rPr lang="en" sz="4800" dirty="0"/>
              <a:t> de </a:t>
            </a:r>
            <a:r>
              <a:rPr lang="en" sz="4800" dirty="0" err="1"/>
              <a:t>Datos</a:t>
            </a:r>
            <a:endParaRPr sz="4800" dirty="0"/>
          </a:p>
        </p:txBody>
      </p:sp>
      <p:sp>
        <p:nvSpPr>
          <p:cNvPr id="3" name="Google Shape;2353;p39">
            <a:extLst>
              <a:ext uri="{FF2B5EF4-FFF2-40B4-BE49-F238E27FC236}">
                <a16:creationId xmlns:a16="http://schemas.microsoft.com/office/drawing/2014/main" id="{905E2C17-A287-F267-FD16-478816CF916B}"/>
              </a:ext>
            </a:extLst>
          </p:cNvPr>
          <p:cNvSpPr txBox="1">
            <a:spLocks/>
          </p:cNvSpPr>
          <p:nvPr/>
        </p:nvSpPr>
        <p:spPr>
          <a:xfrm>
            <a:off x="-9697" y="3653242"/>
            <a:ext cx="12192000" cy="2465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pta Slab Medium"/>
              <a:buNone/>
              <a:defRPr sz="6000" b="0" i="0" u="none" strike="noStrike" cap="none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9pPr>
          </a:lstStyle>
          <a:p>
            <a:pPr algn="ctr"/>
            <a:r>
              <a:rPr lang="en-US" sz="3467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r>
              <a:rPr lang="en-US" sz="3467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Emplear</a:t>
            </a:r>
            <a:r>
              <a:rPr lang="en-US" sz="3467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467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datos</a:t>
            </a:r>
            <a:r>
              <a:rPr lang="en-US" sz="3467" dirty="0">
                <a:solidFill>
                  <a:schemeClr val="tx1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3467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imágenes</a:t>
            </a:r>
            <a:r>
              <a:rPr lang="en-US" sz="3467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y </a:t>
            </a:r>
            <a:r>
              <a:rPr lang="en-US" sz="3467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narrativa</a:t>
            </a:r>
            <a:r>
              <a:rPr lang="en-US" sz="3467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para </a:t>
            </a:r>
            <a:r>
              <a:rPr lang="en-US" sz="3467" b="1" dirty="0" err="1">
                <a:solidFill>
                  <a:srgbClr val="223666"/>
                </a:solidFill>
              </a:rPr>
              <a:t>convencer</a:t>
            </a:r>
            <a:r>
              <a:rPr lang="en-US" sz="3467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a la audiencia y </a:t>
            </a:r>
            <a:r>
              <a:rPr lang="en-US" sz="3467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persuadirlos</a:t>
            </a:r>
            <a:r>
              <a:rPr lang="en-US" sz="3467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de </a:t>
            </a:r>
            <a:r>
              <a:rPr lang="en-US" sz="3467" b="1" dirty="0" err="1">
                <a:solidFill>
                  <a:srgbClr val="223666"/>
                </a:solidFill>
              </a:rPr>
              <a:t>actuar</a:t>
            </a:r>
            <a:r>
              <a:rPr lang="en-US" sz="3467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”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EEBC16-1983-7D34-2964-5D46471F7DEA}"/>
              </a:ext>
            </a:extLst>
          </p:cNvPr>
          <p:cNvGrpSpPr/>
          <p:nvPr/>
        </p:nvGrpSpPr>
        <p:grpSpPr>
          <a:xfrm>
            <a:off x="-1338269" y="4021086"/>
            <a:ext cx="15119812" cy="2574095"/>
            <a:chOff x="-1003701" y="3015813"/>
            <a:chExt cx="11339858" cy="1930571"/>
          </a:xfrm>
        </p:grpSpPr>
        <p:sp>
          <p:nvSpPr>
            <p:cNvPr id="5" name="Google Shape;2352;p39">
              <a:extLst>
                <a:ext uri="{FF2B5EF4-FFF2-40B4-BE49-F238E27FC236}">
                  <a16:creationId xmlns:a16="http://schemas.microsoft.com/office/drawing/2014/main" id="{906A1513-F4AC-26BB-DF50-856F6FF6BA9B}"/>
                </a:ext>
              </a:extLst>
            </p:cNvPr>
            <p:cNvSpPr/>
            <p:nvPr/>
          </p:nvSpPr>
          <p:spPr>
            <a:xfrm>
              <a:off x="-1003701" y="4791789"/>
              <a:ext cx="2600863" cy="154595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" name="Google Shape;2352;p39">
              <a:extLst>
                <a:ext uri="{FF2B5EF4-FFF2-40B4-BE49-F238E27FC236}">
                  <a16:creationId xmlns:a16="http://schemas.microsoft.com/office/drawing/2014/main" id="{71DF4ED2-1CF3-2A60-0B18-5776D0B39A52}"/>
                </a:ext>
              </a:extLst>
            </p:cNvPr>
            <p:cNvSpPr/>
            <p:nvPr/>
          </p:nvSpPr>
          <p:spPr>
            <a:xfrm>
              <a:off x="7337894" y="4746385"/>
              <a:ext cx="2600863" cy="154595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grpSp>
          <p:nvGrpSpPr>
            <p:cNvPr id="7" name="Google Shape;2355;p39">
              <a:extLst>
                <a:ext uri="{FF2B5EF4-FFF2-40B4-BE49-F238E27FC236}">
                  <a16:creationId xmlns:a16="http://schemas.microsoft.com/office/drawing/2014/main" id="{8ADAFD2F-C47A-ED69-08F8-AB8B454D1377}"/>
                </a:ext>
              </a:extLst>
            </p:cNvPr>
            <p:cNvGrpSpPr/>
            <p:nvPr/>
          </p:nvGrpSpPr>
          <p:grpSpPr>
            <a:xfrm>
              <a:off x="8534398" y="3567752"/>
              <a:ext cx="1801759" cy="1229963"/>
              <a:chOff x="5877973" y="2892751"/>
              <a:chExt cx="2536070" cy="1928345"/>
            </a:xfrm>
          </p:grpSpPr>
          <p:grpSp>
            <p:nvGrpSpPr>
              <p:cNvPr id="51" name="Google Shape;2357;p39">
                <a:extLst>
                  <a:ext uri="{FF2B5EF4-FFF2-40B4-BE49-F238E27FC236}">
                    <a16:creationId xmlns:a16="http://schemas.microsoft.com/office/drawing/2014/main" id="{DD1880DC-71D1-AB9C-8F93-70536E99EDA8}"/>
                  </a:ext>
                </a:extLst>
              </p:cNvPr>
              <p:cNvGrpSpPr/>
              <p:nvPr/>
            </p:nvGrpSpPr>
            <p:grpSpPr>
              <a:xfrm rot="5400000">
                <a:off x="6765529" y="3247574"/>
                <a:ext cx="685966" cy="2461077"/>
                <a:chOff x="2412300" y="1908900"/>
                <a:chExt cx="368225" cy="1321100"/>
              </a:xfrm>
            </p:grpSpPr>
            <p:sp>
              <p:nvSpPr>
                <p:cNvPr id="2322" name="Google Shape;2358;p39">
                  <a:extLst>
                    <a:ext uri="{FF2B5EF4-FFF2-40B4-BE49-F238E27FC236}">
                      <a16:creationId xmlns:a16="http://schemas.microsoft.com/office/drawing/2014/main" id="{303D90FF-D1F3-9E9F-C599-AA49F0333DDB}"/>
                    </a:ext>
                  </a:extLst>
                </p:cNvPr>
                <p:cNvSpPr/>
                <p:nvPr/>
              </p:nvSpPr>
              <p:spPr>
                <a:xfrm>
                  <a:off x="2412350" y="1908925"/>
                  <a:ext cx="368150" cy="13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6" h="52843" extrusionOk="0">
                      <a:moveTo>
                        <a:pt x="0" y="0"/>
                      </a:moveTo>
                      <a:lnTo>
                        <a:pt x="0" y="52843"/>
                      </a:lnTo>
                      <a:lnTo>
                        <a:pt x="14725" y="52843"/>
                      </a:lnTo>
                      <a:lnTo>
                        <a:pt x="147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23" name="Google Shape;2359;p39">
                  <a:extLst>
                    <a:ext uri="{FF2B5EF4-FFF2-40B4-BE49-F238E27FC236}">
                      <a16:creationId xmlns:a16="http://schemas.microsoft.com/office/drawing/2014/main" id="{BD5091A4-A768-4C28-83D0-669974CC64EB}"/>
                    </a:ext>
                  </a:extLst>
                </p:cNvPr>
                <p:cNvSpPr/>
                <p:nvPr/>
              </p:nvSpPr>
              <p:spPr>
                <a:xfrm>
                  <a:off x="2451200" y="2196600"/>
                  <a:ext cx="290400" cy="7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6" h="29829" extrusionOk="0">
                      <a:moveTo>
                        <a:pt x="262" y="1"/>
                      </a:moveTo>
                      <a:cubicBezTo>
                        <a:pt x="262" y="145"/>
                        <a:pt x="145" y="262"/>
                        <a:pt x="1" y="262"/>
                      </a:cubicBezTo>
                      <a:lnTo>
                        <a:pt x="1" y="29567"/>
                      </a:lnTo>
                      <a:cubicBezTo>
                        <a:pt x="145" y="29567"/>
                        <a:pt x="262" y="29684"/>
                        <a:pt x="262" y="29828"/>
                      </a:cubicBezTo>
                      <a:lnTo>
                        <a:pt x="11354" y="29828"/>
                      </a:lnTo>
                      <a:cubicBezTo>
                        <a:pt x="11354" y="29685"/>
                        <a:pt x="11471" y="29567"/>
                        <a:pt x="11615" y="29567"/>
                      </a:cubicBezTo>
                      <a:lnTo>
                        <a:pt x="11615" y="262"/>
                      </a:lnTo>
                      <a:cubicBezTo>
                        <a:pt x="11471" y="262"/>
                        <a:pt x="11354" y="145"/>
                        <a:pt x="113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24" name="Google Shape;2360;p39">
                  <a:extLst>
                    <a:ext uri="{FF2B5EF4-FFF2-40B4-BE49-F238E27FC236}">
                      <a16:creationId xmlns:a16="http://schemas.microsoft.com/office/drawing/2014/main" id="{F15292B1-BCD6-DBD9-BF38-A6CF8C0B8BD6}"/>
                    </a:ext>
                  </a:extLst>
                </p:cNvPr>
                <p:cNvSpPr/>
                <p:nvPr/>
              </p:nvSpPr>
              <p:spPr>
                <a:xfrm>
                  <a:off x="2482325" y="2225525"/>
                  <a:ext cx="228200" cy="68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8" h="27514" extrusionOk="0">
                      <a:moveTo>
                        <a:pt x="245" y="0"/>
                      </a:moveTo>
                      <a:cubicBezTo>
                        <a:pt x="245" y="136"/>
                        <a:pt x="135" y="245"/>
                        <a:pt x="1" y="245"/>
                      </a:cubicBezTo>
                      <a:lnTo>
                        <a:pt x="1" y="27270"/>
                      </a:lnTo>
                      <a:cubicBezTo>
                        <a:pt x="135" y="27270"/>
                        <a:pt x="245" y="27379"/>
                        <a:pt x="245" y="27514"/>
                      </a:cubicBezTo>
                      <a:lnTo>
                        <a:pt x="8882" y="27514"/>
                      </a:lnTo>
                      <a:cubicBezTo>
                        <a:pt x="8882" y="27379"/>
                        <a:pt x="8990" y="27270"/>
                        <a:pt x="9127" y="27270"/>
                      </a:cubicBezTo>
                      <a:lnTo>
                        <a:pt x="9127" y="245"/>
                      </a:lnTo>
                      <a:cubicBezTo>
                        <a:pt x="8991" y="245"/>
                        <a:pt x="8882" y="136"/>
                        <a:pt x="888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25" name="Google Shape;2361;p39">
                  <a:extLst>
                    <a:ext uri="{FF2B5EF4-FFF2-40B4-BE49-F238E27FC236}">
                      <a16:creationId xmlns:a16="http://schemas.microsoft.com/office/drawing/2014/main" id="{9B594658-351E-89E0-ECED-44468BDFAF2A}"/>
                    </a:ext>
                  </a:extLst>
                </p:cNvPr>
                <p:cNvSpPr/>
                <p:nvPr/>
              </p:nvSpPr>
              <p:spPr>
                <a:xfrm>
                  <a:off x="2412350" y="1908900"/>
                  <a:ext cx="368150" cy="20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6" h="8370" extrusionOk="0">
                      <a:moveTo>
                        <a:pt x="0" y="0"/>
                      </a:moveTo>
                      <a:lnTo>
                        <a:pt x="0" y="8370"/>
                      </a:lnTo>
                      <a:lnTo>
                        <a:pt x="14725" y="8370"/>
                      </a:lnTo>
                      <a:lnTo>
                        <a:pt x="1472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26" name="Google Shape;2362;p39">
                  <a:extLst>
                    <a:ext uri="{FF2B5EF4-FFF2-40B4-BE49-F238E27FC236}">
                      <a16:creationId xmlns:a16="http://schemas.microsoft.com/office/drawing/2014/main" id="{16B67352-9021-0384-94AE-ABB9B5D54C4A}"/>
                    </a:ext>
                  </a:extLst>
                </p:cNvPr>
                <p:cNvSpPr/>
                <p:nvPr/>
              </p:nvSpPr>
              <p:spPr>
                <a:xfrm>
                  <a:off x="2412350" y="1926225"/>
                  <a:ext cx="368150" cy="6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6" h="2449" extrusionOk="0">
                      <a:moveTo>
                        <a:pt x="0" y="0"/>
                      </a:moveTo>
                      <a:lnTo>
                        <a:pt x="0" y="2449"/>
                      </a:lnTo>
                      <a:lnTo>
                        <a:pt x="14725" y="2449"/>
                      </a:lnTo>
                      <a:lnTo>
                        <a:pt x="1472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27" name="Google Shape;2363;p39">
                  <a:extLst>
                    <a:ext uri="{FF2B5EF4-FFF2-40B4-BE49-F238E27FC236}">
                      <a16:creationId xmlns:a16="http://schemas.microsoft.com/office/drawing/2014/main" id="{920C9282-12C9-747B-08A3-7D1AA24DCB0A}"/>
                    </a:ext>
                  </a:extLst>
                </p:cNvPr>
                <p:cNvSpPr/>
                <p:nvPr/>
              </p:nvSpPr>
              <p:spPr>
                <a:xfrm>
                  <a:off x="2430475" y="1946425"/>
                  <a:ext cx="331825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73" h="830" extrusionOk="0">
                      <a:moveTo>
                        <a:pt x="416" y="1"/>
                      </a:moveTo>
                      <a:cubicBezTo>
                        <a:pt x="186" y="1"/>
                        <a:pt x="1" y="187"/>
                        <a:pt x="1" y="416"/>
                      </a:cubicBezTo>
                      <a:cubicBezTo>
                        <a:pt x="1" y="646"/>
                        <a:pt x="185" y="830"/>
                        <a:pt x="414" y="830"/>
                      </a:cubicBezTo>
                      <a:cubicBezTo>
                        <a:pt x="414" y="830"/>
                        <a:pt x="415" y="830"/>
                        <a:pt x="416" y="830"/>
                      </a:cubicBezTo>
                      <a:cubicBezTo>
                        <a:pt x="642" y="830"/>
                        <a:pt x="830" y="646"/>
                        <a:pt x="830" y="416"/>
                      </a:cubicBezTo>
                      <a:cubicBezTo>
                        <a:pt x="830" y="188"/>
                        <a:pt x="645" y="1"/>
                        <a:pt x="416" y="1"/>
                      </a:cubicBezTo>
                      <a:close/>
                      <a:moveTo>
                        <a:pt x="2490" y="1"/>
                      </a:moveTo>
                      <a:cubicBezTo>
                        <a:pt x="2259" y="1"/>
                        <a:pt x="2075" y="187"/>
                        <a:pt x="2075" y="416"/>
                      </a:cubicBezTo>
                      <a:cubicBezTo>
                        <a:pt x="2075" y="646"/>
                        <a:pt x="2259" y="830"/>
                        <a:pt x="2488" y="830"/>
                      </a:cubicBezTo>
                      <a:cubicBezTo>
                        <a:pt x="2488" y="830"/>
                        <a:pt x="2489" y="830"/>
                        <a:pt x="2490" y="830"/>
                      </a:cubicBezTo>
                      <a:cubicBezTo>
                        <a:pt x="2716" y="830"/>
                        <a:pt x="2903" y="646"/>
                        <a:pt x="2903" y="416"/>
                      </a:cubicBezTo>
                      <a:cubicBezTo>
                        <a:pt x="2903" y="188"/>
                        <a:pt x="2717" y="1"/>
                        <a:pt x="2490" y="1"/>
                      </a:cubicBezTo>
                      <a:close/>
                      <a:moveTo>
                        <a:pt x="4562" y="1"/>
                      </a:moveTo>
                      <a:cubicBezTo>
                        <a:pt x="4332" y="1"/>
                        <a:pt x="4148" y="187"/>
                        <a:pt x="4148" y="416"/>
                      </a:cubicBezTo>
                      <a:cubicBezTo>
                        <a:pt x="4148" y="646"/>
                        <a:pt x="4331" y="830"/>
                        <a:pt x="4560" y="830"/>
                      </a:cubicBezTo>
                      <a:cubicBezTo>
                        <a:pt x="4561" y="830"/>
                        <a:pt x="4562" y="830"/>
                        <a:pt x="4562" y="830"/>
                      </a:cubicBezTo>
                      <a:cubicBezTo>
                        <a:pt x="4790" y="830"/>
                        <a:pt x="4977" y="646"/>
                        <a:pt x="4977" y="416"/>
                      </a:cubicBezTo>
                      <a:cubicBezTo>
                        <a:pt x="4977" y="188"/>
                        <a:pt x="4791" y="1"/>
                        <a:pt x="4562" y="1"/>
                      </a:cubicBezTo>
                      <a:close/>
                      <a:moveTo>
                        <a:pt x="6636" y="1"/>
                      </a:moveTo>
                      <a:cubicBezTo>
                        <a:pt x="6406" y="1"/>
                        <a:pt x="6222" y="187"/>
                        <a:pt x="6222" y="416"/>
                      </a:cubicBezTo>
                      <a:cubicBezTo>
                        <a:pt x="6222" y="646"/>
                        <a:pt x="6405" y="830"/>
                        <a:pt x="6634" y="830"/>
                      </a:cubicBezTo>
                      <a:cubicBezTo>
                        <a:pt x="6635" y="830"/>
                        <a:pt x="6636" y="830"/>
                        <a:pt x="6636" y="830"/>
                      </a:cubicBezTo>
                      <a:cubicBezTo>
                        <a:pt x="6864" y="830"/>
                        <a:pt x="7051" y="646"/>
                        <a:pt x="7051" y="416"/>
                      </a:cubicBezTo>
                      <a:cubicBezTo>
                        <a:pt x="7051" y="188"/>
                        <a:pt x="6865" y="1"/>
                        <a:pt x="6636" y="1"/>
                      </a:cubicBezTo>
                      <a:close/>
                      <a:moveTo>
                        <a:pt x="8711" y="1"/>
                      </a:moveTo>
                      <a:cubicBezTo>
                        <a:pt x="8481" y="1"/>
                        <a:pt x="8297" y="187"/>
                        <a:pt x="8297" y="416"/>
                      </a:cubicBezTo>
                      <a:cubicBezTo>
                        <a:pt x="8297" y="646"/>
                        <a:pt x="8480" y="830"/>
                        <a:pt x="8709" y="830"/>
                      </a:cubicBezTo>
                      <a:cubicBezTo>
                        <a:pt x="8710" y="830"/>
                        <a:pt x="8711" y="830"/>
                        <a:pt x="8711" y="830"/>
                      </a:cubicBezTo>
                      <a:cubicBezTo>
                        <a:pt x="8939" y="830"/>
                        <a:pt x="9126" y="646"/>
                        <a:pt x="9126" y="416"/>
                      </a:cubicBezTo>
                      <a:cubicBezTo>
                        <a:pt x="9126" y="188"/>
                        <a:pt x="8940" y="1"/>
                        <a:pt x="8711" y="1"/>
                      </a:cubicBezTo>
                      <a:close/>
                      <a:moveTo>
                        <a:pt x="10785" y="1"/>
                      </a:moveTo>
                      <a:cubicBezTo>
                        <a:pt x="10555" y="1"/>
                        <a:pt x="10370" y="187"/>
                        <a:pt x="10370" y="416"/>
                      </a:cubicBezTo>
                      <a:cubicBezTo>
                        <a:pt x="10370" y="646"/>
                        <a:pt x="10554" y="830"/>
                        <a:pt x="10783" y="830"/>
                      </a:cubicBezTo>
                      <a:cubicBezTo>
                        <a:pt x="10784" y="830"/>
                        <a:pt x="10784" y="830"/>
                        <a:pt x="10785" y="830"/>
                      </a:cubicBezTo>
                      <a:cubicBezTo>
                        <a:pt x="11012" y="830"/>
                        <a:pt x="11199" y="646"/>
                        <a:pt x="11199" y="416"/>
                      </a:cubicBezTo>
                      <a:cubicBezTo>
                        <a:pt x="11199" y="188"/>
                        <a:pt x="11014" y="1"/>
                        <a:pt x="10785" y="1"/>
                      </a:cubicBezTo>
                      <a:close/>
                      <a:moveTo>
                        <a:pt x="12859" y="1"/>
                      </a:moveTo>
                      <a:cubicBezTo>
                        <a:pt x="12629" y="1"/>
                        <a:pt x="12444" y="187"/>
                        <a:pt x="12444" y="416"/>
                      </a:cubicBezTo>
                      <a:cubicBezTo>
                        <a:pt x="12444" y="646"/>
                        <a:pt x="12628" y="830"/>
                        <a:pt x="12857" y="830"/>
                      </a:cubicBezTo>
                      <a:cubicBezTo>
                        <a:pt x="12858" y="830"/>
                        <a:pt x="12858" y="830"/>
                        <a:pt x="12859" y="830"/>
                      </a:cubicBezTo>
                      <a:cubicBezTo>
                        <a:pt x="13086" y="830"/>
                        <a:pt x="13273" y="646"/>
                        <a:pt x="13273" y="416"/>
                      </a:cubicBezTo>
                      <a:cubicBezTo>
                        <a:pt x="13273" y="188"/>
                        <a:pt x="13087" y="1"/>
                        <a:pt x="128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28" name="Google Shape;2364;p39">
                  <a:extLst>
                    <a:ext uri="{FF2B5EF4-FFF2-40B4-BE49-F238E27FC236}">
                      <a16:creationId xmlns:a16="http://schemas.microsoft.com/office/drawing/2014/main" id="{4690D706-DA2E-EB71-148C-237EF5507072}"/>
                    </a:ext>
                  </a:extLst>
                </p:cNvPr>
                <p:cNvSpPr/>
                <p:nvPr/>
              </p:nvSpPr>
              <p:spPr>
                <a:xfrm>
                  <a:off x="2412300" y="2003300"/>
                  <a:ext cx="368200" cy="7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8" h="3194" extrusionOk="0">
                      <a:moveTo>
                        <a:pt x="4968" y="0"/>
                      </a:moveTo>
                      <a:cubicBezTo>
                        <a:pt x="3872" y="0"/>
                        <a:pt x="2763" y="190"/>
                        <a:pt x="1736" y="398"/>
                      </a:cubicBezTo>
                      <a:cubicBezTo>
                        <a:pt x="1351" y="475"/>
                        <a:pt x="875" y="555"/>
                        <a:pt x="422" y="555"/>
                      </a:cubicBezTo>
                      <a:cubicBezTo>
                        <a:pt x="278" y="555"/>
                        <a:pt x="136" y="547"/>
                        <a:pt x="0" y="528"/>
                      </a:cubicBezTo>
                      <a:lnTo>
                        <a:pt x="0" y="1218"/>
                      </a:lnTo>
                      <a:cubicBezTo>
                        <a:pt x="395" y="1156"/>
                        <a:pt x="777" y="1065"/>
                        <a:pt x="1180" y="961"/>
                      </a:cubicBezTo>
                      <a:cubicBezTo>
                        <a:pt x="2242" y="689"/>
                        <a:pt x="3342" y="323"/>
                        <a:pt x="4465" y="216"/>
                      </a:cubicBezTo>
                      <a:cubicBezTo>
                        <a:pt x="4636" y="199"/>
                        <a:pt x="4804" y="192"/>
                        <a:pt x="4970" y="192"/>
                      </a:cubicBezTo>
                      <a:cubicBezTo>
                        <a:pt x="6069" y="192"/>
                        <a:pt x="7045" y="532"/>
                        <a:pt x="8054" y="882"/>
                      </a:cubicBezTo>
                      <a:cubicBezTo>
                        <a:pt x="9277" y="1308"/>
                        <a:pt x="10288" y="1624"/>
                        <a:pt x="11553" y="1624"/>
                      </a:cubicBezTo>
                      <a:cubicBezTo>
                        <a:pt x="11763" y="1624"/>
                        <a:pt x="11981" y="1615"/>
                        <a:pt x="12207" y="1597"/>
                      </a:cubicBezTo>
                      <a:cubicBezTo>
                        <a:pt x="13124" y="1523"/>
                        <a:pt x="13930" y="1149"/>
                        <a:pt x="14727" y="821"/>
                      </a:cubicBezTo>
                      <a:lnTo>
                        <a:pt x="14727" y="248"/>
                      </a:lnTo>
                      <a:cubicBezTo>
                        <a:pt x="13771" y="415"/>
                        <a:pt x="12848" y="649"/>
                        <a:pt x="11863" y="749"/>
                      </a:cubicBezTo>
                      <a:cubicBezTo>
                        <a:pt x="11579" y="778"/>
                        <a:pt x="11294" y="791"/>
                        <a:pt x="11009" y="791"/>
                      </a:cubicBezTo>
                      <a:cubicBezTo>
                        <a:pt x="9449" y="791"/>
                        <a:pt x="7874" y="396"/>
                        <a:pt x="6376" y="121"/>
                      </a:cubicBezTo>
                      <a:cubicBezTo>
                        <a:pt x="5914" y="36"/>
                        <a:pt x="5443" y="0"/>
                        <a:pt x="4968" y="0"/>
                      </a:cubicBezTo>
                      <a:close/>
                      <a:moveTo>
                        <a:pt x="4934" y="667"/>
                      </a:moveTo>
                      <a:cubicBezTo>
                        <a:pt x="4805" y="667"/>
                        <a:pt x="4675" y="672"/>
                        <a:pt x="4546" y="682"/>
                      </a:cubicBezTo>
                      <a:cubicBezTo>
                        <a:pt x="4376" y="695"/>
                        <a:pt x="3885" y="738"/>
                        <a:pt x="3817" y="945"/>
                      </a:cubicBezTo>
                      <a:cubicBezTo>
                        <a:pt x="3736" y="1195"/>
                        <a:pt x="4311" y="1342"/>
                        <a:pt x="4465" y="1414"/>
                      </a:cubicBezTo>
                      <a:cubicBezTo>
                        <a:pt x="4756" y="1548"/>
                        <a:pt x="5033" y="1677"/>
                        <a:pt x="5350" y="1677"/>
                      </a:cubicBezTo>
                      <a:cubicBezTo>
                        <a:pt x="5390" y="1677"/>
                        <a:pt x="5430" y="1675"/>
                        <a:pt x="5471" y="1670"/>
                      </a:cubicBezTo>
                      <a:cubicBezTo>
                        <a:pt x="5852" y="1630"/>
                        <a:pt x="6223" y="1535"/>
                        <a:pt x="6587" y="1417"/>
                      </a:cubicBezTo>
                      <a:cubicBezTo>
                        <a:pt x="6720" y="1373"/>
                        <a:pt x="6932" y="1344"/>
                        <a:pt x="6873" y="1160"/>
                      </a:cubicBezTo>
                      <a:cubicBezTo>
                        <a:pt x="6825" y="1011"/>
                        <a:pt x="6597" y="919"/>
                        <a:pt x="6459" y="888"/>
                      </a:cubicBezTo>
                      <a:cubicBezTo>
                        <a:pt x="6263" y="844"/>
                        <a:pt x="6061" y="796"/>
                        <a:pt x="5862" y="757"/>
                      </a:cubicBezTo>
                      <a:cubicBezTo>
                        <a:pt x="5818" y="747"/>
                        <a:pt x="5771" y="740"/>
                        <a:pt x="5725" y="731"/>
                      </a:cubicBezTo>
                      <a:cubicBezTo>
                        <a:pt x="5463" y="688"/>
                        <a:pt x="5199" y="667"/>
                        <a:pt x="4934" y="667"/>
                      </a:cubicBezTo>
                      <a:close/>
                      <a:moveTo>
                        <a:pt x="1810" y="1670"/>
                      </a:moveTo>
                      <a:cubicBezTo>
                        <a:pt x="1547" y="1670"/>
                        <a:pt x="1281" y="1689"/>
                        <a:pt x="999" y="1713"/>
                      </a:cubicBezTo>
                      <a:cubicBezTo>
                        <a:pt x="763" y="1734"/>
                        <a:pt x="486" y="1780"/>
                        <a:pt x="216" y="1780"/>
                      </a:cubicBezTo>
                      <a:cubicBezTo>
                        <a:pt x="144" y="1780"/>
                        <a:pt x="72" y="1777"/>
                        <a:pt x="2" y="1769"/>
                      </a:cubicBezTo>
                      <a:lnTo>
                        <a:pt x="2" y="1984"/>
                      </a:lnTo>
                      <a:cubicBezTo>
                        <a:pt x="81" y="1972"/>
                        <a:pt x="161" y="1960"/>
                        <a:pt x="239" y="1956"/>
                      </a:cubicBezTo>
                      <a:cubicBezTo>
                        <a:pt x="293" y="1953"/>
                        <a:pt x="348" y="1951"/>
                        <a:pt x="404" y="1951"/>
                      </a:cubicBezTo>
                      <a:cubicBezTo>
                        <a:pt x="826" y="1951"/>
                        <a:pt x="1299" y="2042"/>
                        <a:pt x="1676" y="2158"/>
                      </a:cubicBezTo>
                      <a:cubicBezTo>
                        <a:pt x="2346" y="2364"/>
                        <a:pt x="2839" y="2849"/>
                        <a:pt x="3545" y="3005"/>
                      </a:cubicBezTo>
                      <a:cubicBezTo>
                        <a:pt x="4074" y="3124"/>
                        <a:pt x="4569" y="3194"/>
                        <a:pt x="5067" y="3194"/>
                      </a:cubicBezTo>
                      <a:cubicBezTo>
                        <a:pt x="5476" y="3194"/>
                        <a:pt x="5887" y="3147"/>
                        <a:pt x="6319" y="3042"/>
                      </a:cubicBezTo>
                      <a:cubicBezTo>
                        <a:pt x="7120" y="2847"/>
                        <a:pt x="7853" y="2513"/>
                        <a:pt x="8664" y="2342"/>
                      </a:cubicBezTo>
                      <a:cubicBezTo>
                        <a:pt x="9212" y="2227"/>
                        <a:pt x="9807" y="2056"/>
                        <a:pt x="10383" y="2056"/>
                      </a:cubicBezTo>
                      <a:cubicBezTo>
                        <a:pt x="10519" y="2056"/>
                        <a:pt x="10654" y="2066"/>
                        <a:pt x="10787" y="2088"/>
                      </a:cubicBezTo>
                      <a:cubicBezTo>
                        <a:pt x="11240" y="2162"/>
                        <a:pt x="11701" y="2298"/>
                        <a:pt x="12143" y="2436"/>
                      </a:cubicBezTo>
                      <a:cubicBezTo>
                        <a:pt x="12597" y="2577"/>
                        <a:pt x="13003" y="2639"/>
                        <a:pt x="13431" y="2639"/>
                      </a:cubicBezTo>
                      <a:cubicBezTo>
                        <a:pt x="13674" y="2639"/>
                        <a:pt x="13924" y="2619"/>
                        <a:pt x="14194" y="2583"/>
                      </a:cubicBezTo>
                      <a:cubicBezTo>
                        <a:pt x="14283" y="2572"/>
                        <a:pt x="14482" y="2542"/>
                        <a:pt x="14726" y="2495"/>
                      </a:cubicBezTo>
                      <a:lnTo>
                        <a:pt x="14726" y="2185"/>
                      </a:lnTo>
                      <a:cubicBezTo>
                        <a:pt x="14714" y="2189"/>
                        <a:pt x="14701" y="2190"/>
                        <a:pt x="14689" y="2192"/>
                      </a:cubicBezTo>
                      <a:cubicBezTo>
                        <a:pt x="14239" y="2274"/>
                        <a:pt x="13807" y="2314"/>
                        <a:pt x="13365" y="2314"/>
                      </a:cubicBezTo>
                      <a:cubicBezTo>
                        <a:pt x="13171" y="2314"/>
                        <a:pt x="12976" y="2306"/>
                        <a:pt x="12776" y="2291"/>
                      </a:cubicBezTo>
                      <a:cubicBezTo>
                        <a:pt x="11759" y="2207"/>
                        <a:pt x="10801" y="1758"/>
                        <a:pt x="9774" y="1758"/>
                      </a:cubicBezTo>
                      <a:cubicBezTo>
                        <a:pt x="9762" y="1758"/>
                        <a:pt x="9750" y="1758"/>
                        <a:pt x="9738" y="1758"/>
                      </a:cubicBezTo>
                      <a:cubicBezTo>
                        <a:pt x="8824" y="1767"/>
                        <a:pt x="8073" y="1959"/>
                        <a:pt x="7203" y="2207"/>
                      </a:cubicBezTo>
                      <a:cubicBezTo>
                        <a:pt x="6697" y="2351"/>
                        <a:pt x="6146" y="2427"/>
                        <a:pt x="5602" y="2427"/>
                      </a:cubicBezTo>
                      <a:cubicBezTo>
                        <a:pt x="5268" y="2427"/>
                        <a:pt x="4937" y="2399"/>
                        <a:pt x="4620" y="2339"/>
                      </a:cubicBezTo>
                      <a:cubicBezTo>
                        <a:pt x="3965" y="2213"/>
                        <a:pt x="3379" y="1913"/>
                        <a:pt x="2737" y="1768"/>
                      </a:cubicBezTo>
                      <a:cubicBezTo>
                        <a:pt x="2418" y="1695"/>
                        <a:pt x="2115" y="1670"/>
                        <a:pt x="1810" y="167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29" name="Google Shape;2365;p39">
                  <a:extLst>
                    <a:ext uri="{FF2B5EF4-FFF2-40B4-BE49-F238E27FC236}">
                      <a16:creationId xmlns:a16="http://schemas.microsoft.com/office/drawing/2014/main" id="{535C896F-B201-4CB6-A346-508DF73A1711}"/>
                    </a:ext>
                  </a:extLst>
                </p:cNvPr>
                <p:cNvSpPr/>
                <p:nvPr/>
              </p:nvSpPr>
              <p:spPr>
                <a:xfrm>
                  <a:off x="2412350" y="3005525"/>
                  <a:ext cx="368150" cy="22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6" h="8979" extrusionOk="0">
                      <a:moveTo>
                        <a:pt x="0" y="1"/>
                      </a:moveTo>
                      <a:lnTo>
                        <a:pt x="0" y="8979"/>
                      </a:lnTo>
                      <a:lnTo>
                        <a:pt x="14725" y="8979"/>
                      </a:lnTo>
                      <a:lnTo>
                        <a:pt x="1472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30" name="Google Shape;2366;p39">
                  <a:extLst>
                    <a:ext uri="{FF2B5EF4-FFF2-40B4-BE49-F238E27FC236}">
                      <a16:creationId xmlns:a16="http://schemas.microsoft.com/office/drawing/2014/main" id="{3FA2E434-43AC-BF90-B8E7-DBA5B7DFF590}"/>
                    </a:ext>
                  </a:extLst>
                </p:cNvPr>
                <p:cNvSpPr/>
                <p:nvPr/>
              </p:nvSpPr>
              <p:spPr>
                <a:xfrm>
                  <a:off x="2412350" y="3151475"/>
                  <a:ext cx="368150" cy="6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6" h="2449" extrusionOk="0">
                      <a:moveTo>
                        <a:pt x="0" y="0"/>
                      </a:moveTo>
                      <a:lnTo>
                        <a:pt x="0" y="2449"/>
                      </a:lnTo>
                      <a:lnTo>
                        <a:pt x="14725" y="2449"/>
                      </a:lnTo>
                      <a:lnTo>
                        <a:pt x="1472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31" name="Google Shape;2367;p39">
                  <a:extLst>
                    <a:ext uri="{FF2B5EF4-FFF2-40B4-BE49-F238E27FC236}">
                      <a16:creationId xmlns:a16="http://schemas.microsoft.com/office/drawing/2014/main" id="{1BF0AD1D-0105-77C5-D109-D480784A98EE}"/>
                    </a:ext>
                  </a:extLst>
                </p:cNvPr>
                <p:cNvSpPr/>
                <p:nvPr/>
              </p:nvSpPr>
              <p:spPr>
                <a:xfrm>
                  <a:off x="2430475" y="3171750"/>
                  <a:ext cx="331825" cy="2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73" h="829" extrusionOk="0">
                      <a:moveTo>
                        <a:pt x="416" y="0"/>
                      </a:moveTo>
                      <a:cubicBezTo>
                        <a:pt x="186" y="0"/>
                        <a:pt x="1" y="184"/>
                        <a:pt x="1" y="414"/>
                      </a:cubicBezTo>
                      <a:cubicBezTo>
                        <a:pt x="1" y="642"/>
                        <a:pt x="186" y="829"/>
                        <a:pt x="416" y="829"/>
                      </a:cubicBezTo>
                      <a:cubicBezTo>
                        <a:pt x="642" y="829"/>
                        <a:pt x="830" y="643"/>
                        <a:pt x="830" y="414"/>
                      </a:cubicBezTo>
                      <a:cubicBezTo>
                        <a:pt x="830" y="184"/>
                        <a:pt x="645" y="0"/>
                        <a:pt x="416" y="0"/>
                      </a:cubicBezTo>
                      <a:close/>
                      <a:moveTo>
                        <a:pt x="2490" y="0"/>
                      </a:moveTo>
                      <a:cubicBezTo>
                        <a:pt x="2260" y="0"/>
                        <a:pt x="2075" y="184"/>
                        <a:pt x="2075" y="414"/>
                      </a:cubicBezTo>
                      <a:cubicBezTo>
                        <a:pt x="2075" y="642"/>
                        <a:pt x="2259" y="829"/>
                        <a:pt x="2490" y="829"/>
                      </a:cubicBezTo>
                      <a:cubicBezTo>
                        <a:pt x="2716" y="829"/>
                        <a:pt x="2903" y="643"/>
                        <a:pt x="2903" y="414"/>
                      </a:cubicBezTo>
                      <a:cubicBezTo>
                        <a:pt x="2903" y="184"/>
                        <a:pt x="2717" y="0"/>
                        <a:pt x="2490" y="0"/>
                      </a:cubicBezTo>
                      <a:close/>
                      <a:moveTo>
                        <a:pt x="4562" y="0"/>
                      </a:moveTo>
                      <a:cubicBezTo>
                        <a:pt x="4332" y="0"/>
                        <a:pt x="4148" y="184"/>
                        <a:pt x="4148" y="414"/>
                      </a:cubicBezTo>
                      <a:cubicBezTo>
                        <a:pt x="4148" y="642"/>
                        <a:pt x="4332" y="829"/>
                        <a:pt x="4562" y="829"/>
                      </a:cubicBezTo>
                      <a:cubicBezTo>
                        <a:pt x="4790" y="829"/>
                        <a:pt x="4977" y="643"/>
                        <a:pt x="4977" y="414"/>
                      </a:cubicBezTo>
                      <a:cubicBezTo>
                        <a:pt x="4977" y="184"/>
                        <a:pt x="4791" y="0"/>
                        <a:pt x="4562" y="0"/>
                      </a:cubicBezTo>
                      <a:close/>
                      <a:moveTo>
                        <a:pt x="6637" y="0"/>
                      </a:moveTo>
                      <a:cubicBezTo>
                        <a:pt x="6406" y="0"/>
                        <a:pt x="6222" y="184"/>
                        <a:pt x="6223" y="414"/>
                      </a:cubicBezTo>
                      <a:cubicBezTo>
                        <a:pt x="6223" y="642"/>
                        <a:pt x="6407" y="829"/>
                        <a:pt x="6637" y="829"/>
                      </a:cubicBezTo>
                      <a:cubicBezTo>
                        <a:pt x="6865" y="829"/>
                        <a:pt x="7052" y="643"/>
                        <a:pt x="7052" y="414"/>
                      </a:cubicBezTo>
                      <a:cubicBezTo>
                        <a:pt x="7052" y="184"/>
                        <a:pt x="6866" y="0"/>
                        <a:pt x="6637" y="0"/>
                      </a:cubicBezTo>
                      <a:close/>
                      <a:moveTo>
                        <a:pt x="8711" y="0"/>
                      </a:moveTo>
                      <a:cubicBezTo>
                        <a:pt x="8481" y="0"/>
                        <a:pt x="8297" y="184"/>
                        <a:pt x="8297" y="414"/>
                      </a:cubicBezTo>
                      <a:cubicBezTo>
                        <a:pt x="8297" y="642"/>
                        <a:pt x="8481" y="829"/>
                        <a:pt x="8711" y="829"/>
                      </a:cubicBezTo>
                      <a:cubicBezTo>
                        <a:pt x="8939" y="829"/>
                        <a:pt x="9126" y="643"/>
                        <a:pt x="9126" y="414"/>
                      </a:cubicBezTo>
                      <a:cubicBezTo>
                        <a:pt x="9126" y="184"/>
                        <a:pt x="8940" y="0"/>
                        <a:pt x="8711" y="0"/>
                      </a:cubicBezTo>
                      <a:close/>
                      <a:moveTo>
                        <a:pt x="10785" y="0"/>
                      </a:moveTo>
                      <a:cubicBezTo>
                        <a:pt x="10555" y="0"/>
                        <a:pt x="10370" y="184"/>
                        <a:pt x="10370" y="414"/>
                      </a:cubicBezTo>
                      <a:cubicBezTo>
                        <a:pt x="10370" y="642"/>
                        <a:pt x="10555" y="829"/>
                        <a:pt x="10785" y="829"/>
                      </a:cubicBezTo>
                      <a:cubicBezTo>
                        <a:pt x="11012" y="829"/>
                        <a:pt x="11199" y="643"/>
                        <a:pt x="11199" y="414"/>
                      </a:cubicBezTo>
                      <a:cubicBezTo>
                        <a:pt x="11199" y="184"/>
                        <a:pt x="11014" y="0"/>
                        <a:pt x="10785" y="0"/>
                      </a:cubicBezTo>
                      <a:close/>
                      <a:moveTo>
                        <a:pt x="12859" y="0"/>
                      </a:moveTo>
                      <a:cubicBezTo>
                        <a:pt x="12629" y="0"/>
                        <a:pt x="12444" y="184"/>
                        <a:pt x="12444" y="414"/>
                      </a:cubicBezTo>
                      <a:cubicBezTo>
                        <a:pt x="12444" y="642"/>
                        <a:pt x="12629" y="829"/>
                        <a:pt x="12859" y="829"/>
                      </a:cubicBezTo>
                      <a:cubicBezTo>
                        <a:pt x="13086" y="829"/>
                        <a:pt x="13273" y="643"/>
                        <a:pt x="13273" y="414"/>
                      </a:cubicBezTo>
                      <a:cubicBezTo>
                        <a:pt x="13273" y="184"/>
                        <a:pt x="13087" y="0"/>
                        <a:pt x="128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32" name="Google Shape;2368;p39">
                  <a:extLst>
                    <a:ext uri="{FF2B5EF4-FFF2-40B4-BE49-F238E27FC236}">
                      <a16:creationId xmlns:a16="http://schemas.microsoft.com/office/drawing/2014/main" id="{48EA9D1A-EE4A-5954-3573-8720EC68876D}"/>
                    </a:ext>
                  </a:extLst>
                </p:cNvPr>
                <p:cNvSpPr/>
                <p:nvPr/>
              </p:nvSpPr>
              <p:spPr>
                <a:xfrm>
                  <a:off x="2412350" y="3055775"/>
                  <a:ext cx="368175" cy="7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7" h="3194" extrusionOk="0">
                      <a:moveTo>
                        <a:pt x="5065" y="0"/>
                      </a:moveTo>
                      <a:cubicBezTo>
                        <a:pt x="4567" y="0"/>
                        <a:pt x="4072" y="70"/>
                        <a:pt x="3544" y="188"/>
                      </a:cubicBezTo>
                      <a:cubicBezTo>
                        <a:pt x="2838" y="346"/>
                        <a:pt x="2345" y="831"/>
                        <a:pt x="1675" y="1036"/>
                      </a:cubicBezTo>
                      <a:cubicBezTo>
                        <a:pt x="1298" y="1151"/>
                        <a:pt x="824" y="1243"/>
                        <a:pt x="402" y="1243"/>
                      </a:cubicBezTo>
                      <a:cubicBezTo>
                        <a:pt x="346" y="1243"/>
                        <a:pt x="292" y="1241"/>
                        <a:pt x="238" y="1238"/>
                      </a:cubicBezTo>
                      <a:cubicBezTo>
                        <a:pt x="161" y="1234"/>
                        <a:pt x="81" y="1223"/>
                        <a:pt x="2" y="1209"/>
                      </a:cubicBezTo>
                      <a:lnTo>
                        <a:pt x="2" y="1425"/>
                      </a:lnTo>
                      <a:cubicBezTo>
                        <a:pt x="72" y="1417"/>
                        <a:pt x="143" y="1414"/>
                        <a:pt x="215" y="1414"/>
                      </a:cubicBezTo>
                      <a:cubicBezTo>
                        <a:pt x="485" y="1414"/>
                        <a:pt x="762" y="1460"/>
                        <a:pt x="998" y="1481"/>
                      </a:cubicBezTo>
                      <a:cubicBezTo>
                        <a:pt x="1280" y="1505"/>
                        <a:pt x="1545" y="1524"/>
                        <a:pt x="1807" y="1524"/>
                      </a:cubicBezTo>
                      <a:cubicBezTo>
                        <a:pt x="2113" y="1524"/>
                        <a:pt x="2416" y="1499"/>
                        <a:pt x="2736" y="1426"/>
                      </a:cubicBezTo>
                      <a:cubicBezTo>
                        <a:pt x="3380" y="1281"/>
                        <a:pt x="3964" y="979"/>
                        <a:pt x="4619" y="855"/>
                      </a:cubicBezTo>
                      <a:cubicBezTo>
                        <a:pt x="4936" y="794"/>
                        <a:pt x="5267" y="765"/>
                        <a:pt x="5601" y="765"/>
                      </a:cubicBezTo>
                      <a:cubicBezTo>
                        <a:pt x="6146" y="765"/>
                        <a:pt x="6697" y="843"/>
                        <a:pt x="7202" y="986"/>
                      </a:cubicBezTo>
                      <a:cubicBezTo>
                        <a:pt x="8073" y="1235"/>
                        <a:pt x="8824" y="1427"/>
                        <a:pt x="9737" y="1436"/>
                      </a:cubicBezTo>
                      <a:cubicBezTo>
                        <a:pt x="9746" y="1436"/>
                        <a:pt x="9756" y="1436"/>
                        <a:pt x="9766" y="1436"/>
                      </a:cubicBezTo>
                      <a:cubicBezTo>
                        <a:pt x="10795" y="1436"/>
                        <a:pt x="11756" y="987"/>
                        <a:pt x="12777" y="903"/>
                      </a:cubicBezTo>
                      <a:cubicBezTo>
                        <a:pt x="12979" y="887"/>
                        <a:pt x="13177" y="878"/>
                        <a:pt x="13374" y="878"/>
                      </a:cubicBezTo>
                      <a:cubicBezTo>
                        <a:pt x="13813" y="878"/>
                        <a:pt x="14243" y="919"/>
                        <a:pt x="14688" y="1001"/>
                      </a:cubicBezTo>
                      <a:cubicBezTo>
                        <a:pt x="14699" y="1004"/>
                        <a:pt x="14712" y="1005"/>
                        <a:pt x="14725" y="1009"/>
                      </a:cubicBezTo>
                      <a:lnTo>
                        <a:pt x="14725" y="699"/>
                      </a:lnTo>
                      <a:cubicBezTo>
                        <a:pt x="14481" y="654"/>
                        <a:pt x="14281" y="623"/>
                        <a:pt x="14194" y="611"/>
                      </a:cubicBezTo>
                      <a:cubicBezTo>
                        <a:pt x="13922" y="575"/>
                        <a:pt x="13671" y="555"/>
                        <a:pt x="13427" y="555"/>
                      </a:cubicBezTo>
                      <a:cubicBezTo>
                        <a:pt x="13000" y="555"/>
                        <a:pt x="12595" y="616"/>
                        <a:pt x="12142" y="758"/>
                      </a:cubicBezTo>
                      <a:cubicBezTo>
                        <a:pt x="11702" y="896"/>
                        <a:pt x="11240" y="1031"/>
                        <a:pt x="10787" y="1106"/>
                      </a:cubicBezTo>
                      <a:cubicBezTo>
                        <a:pt x="10654" y="1128"/>
                        <a:pt x="10519" y="1137"/>
                        <a:pt x="10384" y="1137"/>
                      </a:cubicBezTo>
                      <a:cubicBezTo>
                        <a:pt x="9806" y="1137"/>
                        <a:pt x="9211" y="967"/>
                        <a:pt x="8664" y="852"/>
                      </a:cubicBezTo>
                      <a:cubicBezTo>
                        <a:pt x="7853" y="681"/>
                        <a:pt x="7120" y="346"/>
                        <a:pt x="6318" y="152"/>
                      </a:cubicBezTo>
                      <a:cubicBezTo>
                        <a:pt x="5886" y="47"/>
                        <a:pt x="5475" y="0"/>
                        <a:pt x="5065" y="0"/>
                      </a:cubicBezTo>
                      <a:close/>
                      <a:moveTo>
                        <a:pt x="5347" y="1519"/>
                      </a:moveTo>
                      <a:cubicBezTo>
                        <a:pt x="5031" y="1519"/>
                        <a:pt x="4753" y="1648"/>
                        <a:pt x="4464" y="1782"/>
                      </a:cubicBezTo>
                      <a:cubicBezTo>
                        <a:pt x="4311" y="1853"/>
                        <a:pt x="3734" y="2002"/>
                        <a:pt x="3816" y="2250"/>
                      </a:cubicBezTo>
                      <a:cubicBezTo>
                        <a:pt x="3883" y="2457"/>
                        <a:pt x="4376" y="2500"/>
                        <a:pt x="4546" y="2513"/>
                      </a:cubicBezTo>
                      <a:cubicBezTo>
                        <a:pt x="4675" y="2523"/>
                        <a:pt x="4804" y="2528"/>
                        <a:pt x="4933" y="2528"/>
                      </a:cubicBezTo>
                      <a:cubicBezTo>
                        <a:pt x="5198" y="2528"/>
                        <a:pt x="5462" y="2507"/>
                        <a:pt x="5724" y="2464"/>
                      </a:cubicBezTo>
                      <a:cubicBezTo>
                        <a:pt x="5769" y="2456"/>
                        <a:pt x="5816" y="2448"/>
                        <a:pt x="5862" y="2438"/>
                      </a:cubicBezTo>
                      <a:cubicBezTo>
                        <a:pt x="6061" y="2399"/>
                        <a:pt x="6263" y="2351"/>
                        <a:pt x="6459" y="2307"/>
                      </a:cubicBezTo>
                      <a:cubicBezTo>
                        <a:pt x="6597" y="2276"/>
                        <a:pt x="6825" y="2184"/>
                        <a:pt x="6874" y="2035"/>
                      </a:cubicBezTo>
                      <a:cubicBezTo>
                        <a:pt x="6932" y="1852"/>
                        <a:pt x="6721" y="1822"/>
                        <a:pt x="6586" y="1778"/>
                      </a:cubicBezTo>
                      <a:cubicBezTo>
                        <a:pt x="6222" y="1660"/>
                        <a:pt x="5852" y="1565"/>
                        <a:pt x="5471" y="1526"/>
                      </a:cubicBezTo>
                      <a:cubicBezTo>
                        <a:pt x="5429" y="1521"/>
                        <a:pt x="5388" y="1519"/>
                        <a:pt x="5347" y="1519"/>
                      </a:cubicBezTo>
                      <a:close/>
                      <a:moveTo>
                        <a:pt x="11556" y="1570"/>
                      </a:moveTo>
                      <a:cubicBezTo>
                        <a:pt x="10290" y="1570"/>
                        <a:pt x="9278" y="1887"/>
                        <a:pt x="8054" y="2312"/>
                      </a:cubicBezTo>
                      <a:cubicBezTo>
                        <a:pt x="7043" y="2661"/>
                        <a:pt x="6068" y="3002"/>
                        <a:pt x="4968" y="3002"/>
                      </a:cubicBezTo>
                      <a:cubicBezTo>
                        <a:pt x="4803" y="3002"/>
                        <a:pt x="4635" y="2995"/>
                        <a:pt x="4464" y="2978"/>
                      </a:cubicBezTo>
                      <a:cubicBezTo>
                        <a:pt x="3340" y="2870"/>
                        <a:pt x="2242" y="2505"/>
                        <a:pt x="1179" y="2233"/>
                      </a:cubicBezTo>
                      <a:cubicBezTo>
                        <a:pt x="777" y="2128"/>
                        <a:pt x="394" y="2038"/>
                        <a:pt x="0" y="1976"/>
                      </a:cubicBezTo>
                      <a:lnTo>
                        <a:pt x="0" y="2666"/>
                      </a:lnTo>
                      <a:cubicBezTo>
                        <a:pt x="136" y="2647"/>
                        <a:pt x="278" y="2639"/>
                        <a:pt x="421" y="2639"/>
                      </a:cubicBezTo>
                      <a:cubicBezTo>
                        <a:pt x="875" y="2639"/>
                        <a:pt x="1350" y="2719"/>
                        <a:pt x="1735" y="2796"/>
                      </a:cubicBezTo>
                      <a:cubicBezTo>
                        <a:pt x="2763" y="3004"/>
                        <a:pt x="3872" y="3194"/>
                        <a:pt x="4969" y="3194"/>
                      </a:cubicBezTo>
                      <a:cubicBezTo>
                        <a:pt x="5443" y="3194"/>
                        <a:pt x="5914" y="3158"/>
                        <a:pt x="6376" y="3073"/>
                      </a:cubicBezTo>
                      <a:cubicBezTo>
                        <a:pt x="7874" y="2797"/>
                        <a:pt x="9451" y="2403"/>
                        <a:pt x="11011" y="2403"/>
                      </a:cubicBezTo>
                      <a:cubicBezTo>
                        <a:pt x="11296" y="2403"/>
                        <a:pt x="11580" y="2416"/>
                        <a:pt x="11863" y="2445"/>
                      </a:cubicBezTo>
                      <a:cubicBezTo>
                        <a:pt x="12846" y="2545"/>
                        <a:pt x="13769" y="2779"/>
                        <a:pt x="14726" y="2946"/>
                      </a:cubicBezTo>
                      <a:lnTo>
                        <a:pt x="14726" y="2373"/>
                      </a:lnTo>
                      <a:cubicBezTo>
                        <a:pt x="13930" y="2045"/>
                        <a:pt x="13122" y="1671"/>
                        <a:pt x="12206" y="1597"/>
                      </a:cubicBezTo>
                      <a:cubicBezTo>
                        <a:pt x="11981" y="1579"/>
                        <a:pt x="11765" y="1570"/>
                        <a:pt x="11556" y="157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33" name="Google Shape;2369;p39">
                  <a:extLst>
                    <a:ext uri="{FF2B5EF4-FFF2-40B4-BE49-F238E27FC236}">
                      <a16:creationId xmlns:a16="http://schemas.microsoft.com/office/drawing/2014/main" id="{414A7084-69A5-5E47-1CF3-DCB72DD16651}"/>
                    </a:ext>
                  </a:extLst>
                </p:cNvPr>
                <p:cNvSpPr/>
                <p:nvPr/>
              </p:nvSpPr>
              <p:spPr>
                <a:xfrm>
                  <a:off x="2523825" y="2496900"/>
                  <a:ext cx="145175" cy="14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5806" extrusionOk="0">
                      <a:moveTo>
                        <a:pt x="2903" y="0"/>
                      </a:moveTo>
                      <a:cubicBezTo>
                        <a:pt x="1300" y="0"/>
                        <a:pt x="1" y="1300"/>
                        <a:pt x="1" y="2903"/>
                      </a:cubicBezTo>
                      <a:cubicBezTo>
                        <a:pt x="1" y="4506"/>
                        <a:pt x="1300" y="5806"/>
                        <a:pt x="2903" y="5806"/>
                      </a:cubicBezTo>
                      <a:cubicBezTo>
                        <a:pt x="4507" y="5806"/>
                        <a:pt x="5806" y="4506"/>
                        <a:pt x="5806" y="2903"/>
                      </a:cubicBezTo>
                      <a:cubicBezTo>
                        <a:pt x="5806" y="1300"/>
                        <a:pt x="4507" y="0"/>
                        <a:pt x="29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34" name="Google Shape;2370;p39">
                  <a:extLst>
                    <a:ext uri="{FF2B5EF4-FFF2-40B4-BE49-F238E27FC236}">
                      <a16:creationId xmlns:a16="http://schemas.microsoft.com/office/drawing/2014/main" id="{8653ABE5-43BC-90AF-8C60-BD7E6AF8A687}"/>
                    </a:ext>
                  </a:extLst>
                </p:cNvPr>
                <p:cNvSpPr/>
                <p:nvPr/>
              </p:nvSpPr>
              <p:spPr>
                <a:xfrm>
                  <a:off x="2484825" y="2270100"/>
                  <a:ext cx="209825" cy="59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3" h="23880" extrusionOk="0">
                      <a:moveTo>
                        <a:pt x="4398" y="8406"/>
                      </a:moveTo>
                      <a:cubicBezTo>
                        <a:pt x="5273" y="8406"/>
                        <a:pt x="6155" y="8719"/>
                        <a:pt x="6854" y="9336"/>
                      </a:cubicBezTo>
                      <a:cubicBezTo>
                        <a:pt x="7628" y="10019"/>
                        <a:pt x="8084" y="10980"/>
                        <a:pt x="8103" y="11976"/>
                      </a:cubicBezTo>
                      <a:cubicBezTo>
                        <a:pt x="8115" y="12676"/>
                        <a:pt x="7916" y="13364"/>
                        <a:pt x="7527" y="13968"/>
                      </a:cubicBezTo>
                      <a:cubicBezTo>
                        <a:pt x="7253" y="14391"/>
                        <a:pt x="6985" y="14728"/>
                        <a:pt x="6567" y="14995"/>
                      </a:cubicBezTo>
                      <a:cubicBezTo>
                        <a:pt x="5740" y="15523"/>
                        <a:pt x="5020" y="15709"/>
                        <a:pt x="4415" y="15709"/>
                      </a:cubicBezTo>
                      <a:cubicBezTo>
                        <a:pt x="3821" y="15709"/>
                        <a:pt x="3338" y="15529"/>
                        <a:pt x="2974" y="15316"/>
                      </a:cubicBezTo>
                      <a:cubicBezTo>
                        <a:pt x="1060" y="14193"/>
                        <a:pt x="456" y="12157"/>
                        <a:pt x="977" y="10839"/>
                      </a:cubicBezTo>
                      <a:cubicBezTo>
                        <a:pt x="1276" y="10080"/>
                        <a:pt x="1707" y="9527"/>
                        <a:pt x="2370" y="9049"/>
                      </a:cubicBezTo>
                      <a:cubicBezTo>
                        <a:pt x="2968" y="8617"/>
                        <a:pt x="3680" y="8406"/>
                        <a:pt x="4398" y="8406"/>
                      </a:cubicBezTo>
                      <a:close/>
                      <a:moveTo>
                        <a:pt x="3140" y="0"/>
                      </a:moveTo>
                      <a:lnTo>
                        <a:pt x="3140" y="278"/>
                      </a:lnTo>
                      <a:lnTo>
                        <a:pt x="4324" y="278"/>
                      </a:lnTo>
                      <a:lnTo>
                        <a:pt x="4324" y="8130"/>
                      </a:lnTo>
                      <a:cubicBezTo>
                        <a:pt x="3575" y="8144"/>
                        <a:pt x="2832" y="8374"/>
                        <a:pt x="2207" y="8825"/>
                      </a:cubicBezTo>
                      <a:cubicBezTo>
                        <a:pt x="1497" y="9337"/>
                        <a:pt x="1039" y="9927"/>
                        <a:pt x="718" y="10739"/>
                      </a:cubicBezTo>
                      <a:cubicBezTo>
                        <a:pt x="0" y="12557"/>
                        <a:pt x="1230" y="14616"/>
                        <a:pt x="2832" y="15558"/>
                      </a:cubicBezTo>
                      <a:cubicBezTo>
                        <a:pt x="3301" y="15834"/>
                        <a:pt x="3802" y="15975"/>
                        <a:pt x="4324" y="15990"/>
                      </a:cubicBezTo>
                      <a:lnTo>
                        <a:pt x="4324" y="23601"/>
                      </a:lnTo>
                      <a:lnTo>
                        <a:pt x="3140" y="23601"/>
                      </a:lnTo>
                      <a:lnTo>
                        <a:pt x="3140" y="23879"/>
                      </a:lnTo>
                      <a:lnTo>
                        <a:pt x="5762" y="23879"/>
                      </a:lnTo>
                      <a:lnTo>
                        <a:pt x="5762" y="23601"/>
                      </a:lnTo>
                      <a:lnTo>
                        <a:pt x="4602" y="23601"/>
                      </a:lnTo>
                      <a:lnTo>
                        <a:pt x="4602" y="15985"/>
                      </a:lnTo>
                      <a:cubicBezTo>
                        <a:pt x="5280" y="15944"/>
                        <a:pt x="5992" y="15695"/>
                        <a:pt x="6715" y="15232"/>
                      </a:cubicBezTo>
                      <a:cubicBezTo>
                        <a:pt x="7204" y="14921"/>
                        <a:pt x="7505" y="14513"/>
                        <a:pt x="7760" y="14119"/>
                      </a:cubicBezTo>
                      <a:cubicBezTo>
                        <a:pt x="8179" y="13470"/>
                        <a:pt x="8393" y="12727"/>
                        <a:pt x="8378" y="11973"/>
                      </a:cubicBezTo>
                      <a:cubicBezTo>
                        <a:pt x="8359" y="10899"/>
                        <a:pt x="7869" y="9863"/>
                        <a:pt x="7036" y="9129"/>
                      </a:cubicBezTo>
                      <a:cubicBezTo>
                        <a:pt x="6340" y="8515"/>
                        <a:pt x="5474" y="8182"/>
                        <a:pt x="4602" y="8136"/>
                      </a:cubicBezTo>
                      <a:lnTo>
                        <a:pt x="4602" y="278"/>
                      </a:lnTo>
                      <a:lnTo>
                        <a:pt x="5762" y="278"/>
                      </a:lnTo>
                      <a:lnTo>
                        <a:pt x="576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</p:grpSp>
          <p:grpSp>
            <p:nvGrpSpPr>
              <p:cNvPr id="52" name="Google Shape;2371;p39">
                <a:extLst>
                  <a:ext uri="{FF2B5EF4-FFF2-40B4-BE49-F238E27FC236}">
                    <a16:creationId xmlns:a16="http://schemas.microsoft.com/office/drawing/2014/main" id="{6AC64EF0-F830-1F11-28B8-4DC144575B85}"/>
                  </a:ext>
                </a:extLst>
              </p:cNvPr>
              <p:cNvGrpSpPr/>
              <p:nvPr/>
            </p:nvGrpSpPr>
            <p:grpSpPr>
              <a:xfrm rot="5400000">
                <a:off x="7067586" y="2788661"/>
                <a:ext cx="328988" cy="2363927"/>
                <a:chOff x="3010050" y="1961050"/>
                <a:chExt cx="176600" cy="1268950"/>
              </a:xfrm>
            </p:grpSpPr>
            <p:sp>
              <p:nvSpPr>
                <p:cNvPr id="2309" name="Google Shape;2372;p39">
                  <a:extLst>
                    <a:ext uri="{FF2B5EF4-FFF2-40B4-BE49-F238E27FC236}">
                      <a16:creationId xmlns:a16="http://schemas.microsoft.com/office/drawing/2014/main" id="{127EA4B2-5C8B-A6E5-9BC2-2EDAB982EC2A}"/>
                    </a:ext>
                  </a:extLst>
                </p:cNvPr>
                <p:cNvSpPr/>
                <p:nvPr/>
              </p:nvSpPr>
              <p:spPr>
                <a:xfrm>
                  <a:off x="3010050" y="1961050"/>
                  <a:ext cx="176600" cy="126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4" h="50758" extrusionOk="0">
                      <a:moveTo>
                        <a:pt x="1" y="1"/>
                      </a:moveTo>
                      <a:lnTo>
                        <a:pt x="1" y="50758"/>
                      </a:lnTo>
                      <a:lnTo>
                        <a:pt x="7063" y="50758"/>
                      </a:lnTo>
                      <a:lnTo>
                        <a:pt x="70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10" name="Google Shape;2373;p39">
                  <a:extLst>
                    <a:ext uri="{FF2B5EF4-FFF2-40B4-BE49-F238E27FC236}">
                      <a16:creationId xmlns:a16="http://schemas.microsoft.com/office/drawing/2014/main" id="{C9BB0AC4-4A82-7550-81C9-884CD625DED3}"/>
                    </a:ext>
                  </a:extLst>
                </p:cNvPr>
                <p:cNvSpPr/>
                <p:nvPr/>
              </p:nvSpPr>
              <p:spPr>
                <a:xfrm>
                  <a:off x="3010050" y="3120125"/>
                  <a:ext cx="176600" cy="7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4" h="3093" extrusionOk="0">
                      <a:moveTo>
                        <a:pt x="1" y="1"/>
                      </a:moveTo>
                      <a:lnTo>
                        <a:pt x="1" y="3093"/>
                      </a:lnTo>
                      <a:lnTo>
                        <a:pt x="7063" y="3093"/>
                      </a:lnTo>
                      <a:lnTo>
                        <a:pt x="706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11" name="Google Shape;2374;p39">
                  <a:extLst>
                    <a:ext uri="{FF2B5EF4-FFF2-40B4-BE49-F238E27FC236}">
                      <a16:creationId xmlns:a16="http://schemas.microsoft.com/office/drawing/2014/main" id="{A4A36CFA-1698-0545-F67C-F9AD5B1D1867}"/>
                    </a:ext>
                  </a:extLst>
                </p:cNvPr>
                <p:cNvSpPr/>
                <p:nvPr/>
              </p:nvSpPr>
              <p:spPr>
                <a:xfrm>
                  <a:off x="3010050" y="2938175"/>
                  <a:ext cx="176600" cy="3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4" h="1546" extrusionOk="0">
                      <a:moveTo>
                        <a:pt x="1" y="0"/>
                      </a:moveTo>
                      <a:lnTo>
                        <a:pt x="1" y="1546"/>
                      </a:lnTo>
                      <a:lnTo>
                        <a:pt x="7063" y="1546"/>
                      </a:lnTo>
                      <a:lnTo>
                        <a:pt x="706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12" name="Google Shape;2375;p39">
                  <a:extLst>
                    <a:ext uri="{FF2B5EF4-FFF2-40B4-BE49-F238E27FC236}">
                      <a16:creationId xmlns:a16="http://schemas.microsoft.com/office/drawing/2014/main" id="{00EC88D0-59BE-ADD5-E77D-C6B9D7AE0952}"/>
                    </a:ext>
                  </a:extLst>
                </p:cNvPr>
                <p:cNvSpPr/>
                <p:nvPr/>
              </p:nvSpPr>
              <p:spPr>
                <a:xfrm>
                  <a:off x="3034625" y="3140675"/>
                  <a:ext cx="127475" cy="3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9" h="1447" extrusionOk="0">
                      <a:moveTo>
                        <a:pt x="1" y="0"/>
                      </a:moveTo>
                      <a:lnTo>
                        <a:pt x="1" y="1446"/>
                      </a:lnTo>
                      <a:lnTo>
                        <a:pt x="5098" y="1446"/>
                      </a:lnTo>
                      <a:lnTo>
                        <a:pt x="509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13" name="Google Shape;2376;p39">
                  <a:extLst>
                    <a:ext uri="{FF2B5EF4-FFF2-40B4-BE49-F238E27FC236}">
                      <a16:creationId xmlns:a16="http://schemas.microsoft.com/office/drawing/2014/main" id="{82792AB7-1922-1657-ED7D-4F84D1FADC3A}"/>
                    </a:ext>
                  </a:extLst>
                </p:cNvPr>
                <p:cNvSpPr/>
                <p:nvPr/>
              </p:nvSpPr>
              <p:spPr>
                <a:xfrm>
                  <a:off x="3010050" y="1996675"/>
                  <a:ext cx="176600" cy="7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4" h="3093" extrusionOk="0">
                      <a:moveTo>
                        <a:pt x="1" y="1"/>
                      </a:moveTo>
                      <a:lnTo>
                        <a:pt x="1" y="3093"/>
                      </a:lnTo>
                      <a:lnTo>
                        <a:pt x="7063" y="3093"/>
                      </a:lnTo>
                      <a:lnTo>
                        <a:pt x="706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14" name="Google Shape;2377;p39">
                  <a:extLst>
                    <a:ext uri="{FF2B5EF4-FFF2-40B4-BE49-F238E27FC236}">
                      <a16:creationId xmlns:a16="http://schemas.microsoft.com/office/drawing/2014/main" id="{41C2FC04-2533-9FFA-C1EC-29E5ED7EEB48}"/>
                    </a:ext>
                  </a:extLst>
                </p:cNvPr>
                <p:cNvSpPr/>
                <p:nvPr/>
              </p:nvSpPr>
              <p:spPr>
                <a:xfrm>
                  <a:off x="3010050" y="2217250"/>
                  <a:ext cx="176600" cy="3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4" h="1547" extrusionOk="0">
                      <a:moveTo>
                        <a:pt x="1" y="1"/>
                      </a:moveTo>
                      <a:lnTo>
                        <a:pt x="1" y="1546"/>
                      </a:lnTo>
                      <a:lnTo>
                        <a:pt x="7063" y="1546"/>
                      </a:lnTo>
                      <a:lnTo>
                        <a:pt x="706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15" name="Google Shape;2378;p39">
                  <a:extLst>
                    <a:ext uri="{FF2B5EF4-FFF2-40B4-BE49-F238E27FC236}">
                      <a16:creationId xmlns:a16="http://schemas.microsoft.com/office/drawing/2014/main" id="{99A6F8C9-30E6-AFAA-2D7D-15156DC17D87}"/>
                    </a:ext>
                  </a:extLst>
                </p:cNvPr>
                <p:cNvSpPr/>
                <p:nvPr/>
              </p:nvSpPr>
              <p:spPr>
                <a:xfrm>
                  <a:off x="3034625" y="2017225"/>
                  <a:ext cx="127475" cy="3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9" h="1447" extrusionOk="0">
                      <a:moveTo>
                        <a:pt x="1" y="0"/>
                      </a:moveTo>
                      <a:lnTo>
                        <a:pt x="1" y="1446"/>
                      </a:lnTo>
                      <a:lnTo>
                        <a:pt x="5098" y="1446"/>
                      </a:lnTo>
                      <a:lnTo>
                        <a:pt x="509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16" name="Google Shape;2379;p39">
                  <a:extLst>
                    <a:ext uri="{FF2B5EF4-FFF2-40B4-BE49-F238E27FC236}">
                      <a16:creationId xmlns:a16="http://schemas.microsoft.com/office/drawing/2014/main" id="{A59A5951-FA78-737F-6F4D-BB8BB3737071}"/>
                    </a:ext>
                  </a:extLst>
                </p:cNvPr>
                <p:cNvSpPr/>
                <p:nvPr/>
              </p:nvSpPr>
              <p:spPr>
                <a:xfrm>
                  <a:off x="3034625" y="2312175"/>
                  <a:ext cx="127450" cy="56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8" h="22671" extrusionOk="0">
                      <a:moveTo>
                        <a:pt x="2549" y="1"/>
                      </a:moveTo>
                      <a:cubicBezTo>
                        <a:pt x="1141" y="1"/>
                        <a:pt x="1" y="1141"/>
                        <a:pt x="1" y="2548"/>
                      </a:cubicBezTo>
                      <a:lnTo>
                        <a:pt x="1" y="20121"/>
                      </a:lnTo>
                      <a:cubicBezTo>
                        <a:pt x="1" y="21529"/>
                        <a:pt x="1141" y="22670"/>
                        <a:pt x="2549" y="22670"/>
                      </a:cubicBezTo>
                      <a:cubicBezTo>
                        <a:pt x="3957" y="22670"/>
                        <a:pt x="5097" y="21528"/>
                        <a:pt x="5097" y="20121"/>
                      </a:cubicBezTo>
                      <a:lnTo>
                        <a:pt x="5097" y="2548"/>
                      </a:lnTo>
                      <a:cubicBezTo>
                        <a:pt x="5097" y="1141"/>
                        <a:pt x="3957" y="1"/>
                        <a:pt x="25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17" name="Google Shape;2380;p39">
                  <a:extLst>
                    <a:ext uri="{FF2B5EF4-FFF2-40B4-BE49-F238E27FC236}">
                      <a16:creationId xmlns:a16="http://schemas.microsoft.com/office/drawing/2014/main" id="{DB032440-B262-427B-A94F-3064FF3A066E}"/>
                    </a:ext>
                  </a:extLst>
                </p:cNvPr>
                <p:cNvSpPr/>
                <p:nvPr/>
              </p:nvSpPr>
              <p:spPr>
                <a:xfrm>
                  <a:off x="3063050" y="2338825"/>
                  <a:ext cx="70625" cy="51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5" h="20628" extrusionOk="0">
                      <a:moveTo>
                        <a:pt x="1412" y="1"/>
                      </a:moveTo>
                      <a:cubicBezTo>
                        <a:pt x="633" y="1"/>
                        <a:pt x="1" y="633"/>
                        <a:pt x="1" y="1413"/>
                      </a:cubicBezTo>
                      <a:cubicBezTo>
                        <a:pt x="1" y="2098"/>
                        <a:pt x="488" y="2669"/>
                        <a:pt x="1136" y="2798"/>
                      </a:cubicBezTo>
                      <a:lnTo>
                        <a:pt x="1136" y="17831"/>
                      </a:lnTo>
                      <a:cubicBezTo>
                        <a:pt x="488" y="17959"/>
                        <a:pt x="1" y="18530"/>
                        <a:pt x="1" y="19216"/>
                      </a:cubicBezTo>
                      <a:cubicBezTo>
                        <a:pt x="1" y="19996"/>
                        <a:pt x="633" y="20628"/>
                        <a:pt x="1412" y="20628"/>
                      </a:cubicBezTo>
                      <a:cubicBezTo>
                        <a:pt x="2191" y="20628"/>
                        <a:pt x="2824" y="19996"/>
                        <a:pt x="2824" y="19216"/>
                      </a:cubicBezTo>
                      <a:cubicBezTo>
                        <a:pt x="2824" y="18531"/>
                        <a:pt x="2335" y="17959"/>
                        <a:pt x="1687" y="17831"/>
                      </a:cubicBezTo>
                      <a:lnTo>
                        <a:pt x="1687" y="2798"/>
                      </a:lnTo>
                      <a:cubicBezTo>
                        <a:pt x="2335" y="2669"/>
                        <a:pt x="2824" y="2098"/>
                        <a:pt x="2824" y="1413"/>
                      </a:cubicBezTo>
                      <a:cubicBezTo>
                        <a:pt x="2824" y="633"/>
                        <a:pt x="2191" y="1"/>
                        <a:pt x="141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18" name="Google Shape;2381;p39">
                  <a:extLst>
                    <a:ext uri="{FF2B5EF4-FFF2-40B4-BE49-F238E27FC236}">
                      <a16:creationId xmlns:a16="http://schemas.microsoft.com/office/drawing/2014/main" id="{C0285D35-3489-8D94-CDE5-0CD9B63D2960}"/>
                    </a:ext>
                  </a:extLst>
                </p:cNvPr>
                <p:cNvSpPr/>
                <p:nvPr/>
              </p:nvSpPr>
              <p:spPr>
                <a:xfrm>
                  <a:off x="3073775" y="2348525"/>
                  <a:ext cx="47200" cy="4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939" extrusionOk="0">
                      <a:moveTo>
                        <a:pt x="946" y="141"/>
                      </a:moveTo>
                      <a:cubicBezTo>
                        <a:pt x="1021" y="141"/>
                        <a:pt x="1094" y="153"/>
                        <a:pt x="1168" y="181"/>
                      </a:cubicBezTo>
                      <a:cubicBezTo>
                        <a:pt x="1596" y="328"/>
                        <a:pt x="1749" y="730"/>
                        <a:pt x="1749" y="1028"/>
                      </a:cubicBezTo>
                      <a:cubicBezTo>
                        <a:pt x="1749" y="1291"/>
                        <a:pt x="1713" y="1435"/>
                        <a:pt x="1503" y="1591"/>
                      </a:cubicBezTo>
                      <a:cubicBezTo>
                        <a:pt x="1318" y="1728"/>
                        <a:pt x="1112" y="1800"/>
                        <a:pt x="921" y="1800"/>
                      </a:cubicBezTo>
                      <a:cubicBezTo>
                        <a:pt x="881" y="1800"/>
                        <a:pt x="841" y="1797"/>
                        <a:pt x="803" y="1791"/>
                      </a:cubicBezTo>
                      <a:cubicBezTo>
                        <a:pt x="610" y="1757"/>
                        <a:pt x="361" y="1645"/>
                        <a:pt x="277" y="1500"/>
                      </a:cubicBezTo>
                      <a:cubicBezTo>
                        <a:pt x="172" y="1318"/>
                        <a:pt x="141" y="1030"/>
                        <a:pt x="156" y="827"/>
                      </a:cubicBezTo>
                      <a:cubicBezTo>
                        <a:pt x="171" y="643"/>
                        <a:pt x="240" y="511"/>
                        <a:pt x="397" y="371"/>
                      </a:cubicBezTo>
                      <a:cubicBezTo>
                        <a:pt x="569" y="220"/>
                        <a:pt x="759" y="141"/>
                        <a:pt x="946" y="141"/>
                      </a:cubicBezTo>
                      <a:close/>
                      <a:moveTo>
                        <a:pt x="944" y="0"/>
                      </a:moveTo>
                      <a:cubicBezTo>
                        <a:pt x="723" y="0"/>
                        <a:pt x="503" y="91"/>
                        <a:pt x="305" y="266"/>
                      </a:cubicBezTo>
                      <a:cubicBezTo>
                        <a:pt x="120" y="431"/>
                        <a:pt x="34" y="596"/>
                        <a:pt x="18" y="816"/>
                      </a:cubicBezTo>
                      <a:cubicBezTo>
                        <a:pt x="0" y="1041"/>
                        <a:pt x="38" y="1361"/>
                        <a:pt x="157" y="1568"/>
                      </a:cubicBezTo>
                      <a:cubicBezTo>
                        <a:pt x="268" y="1761"/>
                        <a:pt x="557" y="1889"/>
                        <a:pt x="778" y="1926"/>
                      </a:cubicBezTo>
                      <a:cubicBezTo>
                        <a:pt x="824" y="1934"/>
                        <a:pt x="871" y="1938"/>
                        <a:pt x="919" y="1938"/>
                      </a:cubicBezTo>
                      <a:cubicBezTo>
                        <a:pt x="1141" y="1938"/>
                        <a:pt x="1376" y="1855"/>
                        <a:pt x="1584" y="1700"/>
                      </a:cubicBezTo>
                      <a:cubicBezTo>
                        <a:pt x="1839" y="1511"/>
                        <a:pt x="1887" y="1318"/>
                        <a:pt x="1887" y="1025"/>
                      </a:cubicBezTo>
                      <a:cubicBezTo>
                        <a:pt x="1887" y="571"/>
                        <a:pt x="1622" y="188"/>
                        <a:pt x="1213" y="46"/>
                      </a:cubicBezTo>
                      <a:cubicBezTo>
                        <a:pt x="1124" y="15"/>
                        <a:pt x="1034" y="0"/>
                        <a:pt x="9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19" name="Google Shape;2382;p39">
                  <a:extLst>
                    <a:ext uri="{FF2B5EF4-FFF2-40B4-BE49-F238E27FC236}">
                      <a16:creationId xmlns:a16="http://schemas.microsoft.com/office/drawing/2014/main" id="{FB91E857-4994-5A37-5CCC-26E74414CDE4}"/>
                    </a:ext>
                  </a:extLst>
                </p:cNvPr>
                <p:cNvSpPr/>
                <p:nvPr/>
              </p:nvSpPr>
              <p:spPr>
                <a:xfrm>
                  <a:off x="3072600" y="2796575"/>
                  <a:ext cx="52000" cy="4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1949" extrusionOk="0">
                      <a:moveTo>
                        <a:pt x="1065" y="139"/>
                      </a:moveTo>
                      <a:cubicBezTo>
                        <a:pt x="1225" y="139"/>
                        <a:pt x="1385" y="174"/>
                        <a:pt x="1525" y="248"/>
                      </a:cubicBezTo>
                      <a:cubicBezTo>
                        <a:pt x="1643" y="311"/>
                        <a:pt x="1798" y="431"/>
                        <a:pt x="1859" y="644"/>
                      </a:cubicBezTo>
                      <a:cubicBezTo>
                        <a:pt x="1935" y="915"/>
                        <a:pt x="1903" y="1197"/>
                        <a:pt x="1771" y="1418"/>
                      </a:cubicBezTo>
                      <a:cubicBezTo>
                        <a:pt x="1654" y="1612"/>
                        <a:pt x="1472" y="1740"/>
                        <a:pt x="1245" y="1791"/>
                      </a:cubicBezTo>
                      <a:cubicBezTo>
                        <a:pt x="1190" y="1804"/>
                        <a:pt x="1136" y="1809"/>
                        <a:pt x="1084" y="1809"/>
                      </a:cubicBezTo>
                      <a:cubicBezTo>
                        <a:pt x="805" y="1809"/>
                        <a:pt x="581" y="1650"/>
                        <a:pt x="434" y="1503"/>
                      </a:cubicBezTo>
                      <a:cubicBezTo>
                        <a:pt x="321" y="1390"/>
                        <a:pt x="277" y="1311"/>
                        <a:pt x="242" y="1161"/>
                      </a:cubicBezTo>
                      <a:cubicBezTo>
                        <a:pt x="150" y="766"/>
                        <a:pt x="389" y="311"/>
                        <a:pt x="749" y="189"/>
                      </a:cubicBezTo>
                      <a:cubicBezTo>
                        <a:pt x="850" y="154"/>
                        <a:pt x="957" y="139"/>
                        <a:pt x="1065" y="139"/>
                      </a:cubicBezTo>
                      <a:close/>
                      <a:moveTo>
                        <a:pt x="1067" y="1"/>
                      </a:moveTo>
                      <a:cubicBezTo>
                        <a:pt x="943" y="1"/>
                        <a:pt x="820" y="20"/>
                        <a:pt x="705" y="59"/>
                      </a:cubicBezTo>
                      <a:cubicBezTo>
                        <a:pt x="282" y="203"/>
                        <a:pt x="0" y="733"/>
                        <a:pt x="107" y="1194"/>
                      </a:cubicBezTo>
                      <a:cubicBezTo>
                        <a:pt x="148" y="1367"/>
                        <a:pt x="205" y="1471"/>
                        <a:pt x="335" y="1601"/>
                      </a:cubicBezTo>
                      <a:cubicBezTo>
                        <a:pt x="563" y="1831"/>
                        <a:pt x="819" y="1949"/>
                        <a:pt x="1081" y="1949"/>
                      </a:cubicBezTo>
                      <a:cubicBezTo>
                        <a:pt x="1145" y="1949"/>
                        <a:pt x="1209" y="1941"/>
                        <a:pt x="1276" y="1927"/>
                      </a:cubicBezTo>
                      <a:cubicBezTo>
                        <a:pt x="1542" y="1868"/>
                        <a:pt x="1754" y="1718"/>
                        <a:pt x="1891" y="1490"/>
                      </a:cubicBezTo>
                      <a:cubicBezTo>
                        <a:pt x="2042" y="1237"/>
                        <a:pt x="2080" y="915"/>
                        <a:pt x="1993" y="606"/>
                      </a:cubicBezTo>
                      <a:cubicBezTo>
                        <a:pt x="1934" y="401"/>
                        <a:pt x="1795" y="233"/>
                        <a:pt x="1589" y="125"/>
                      </a:cubicBezTo>
                      <a:cubicBezTo>
                        <a:pt x="1433" y="43"/>
                        <a:pt x="1250" y="1"/>
                        <a:pt x="106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20" name="Google Shape;2383;p39">
                  <a:extLst>
                    <a:ext uri="{FF2B5EF4-FFF2-40B4-BE49-F238E27FC236}">
                      <a16:creationId xmlns:a16="http://schemas.microsoft.com/office/drawing/2014/main" id="{EB8AF211-48B7-1E12-6ED5-45ACEA0B3B05}"/>
                    </a:ext>
                  </a:extLst>
                </p:cNvPr>
                <p:cNvSpPr/>
                <p:nvPr/>
              </p:nvSpPr>
              <p:spPr>
                <a:xfrm>
                  <a:off x="3021425" y="2088050"/>
                  <a:ext cx="154850" cy="1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4" h="4548" extrusionOk="0">
                      <a:moveTo>
                        <a:pt x="1722" y="1"/>
                      </a:moveTo>
                      <a:cubicBezTo>
                        <a:pt x="1704" y="1"/>
                        <a:pt x="1685" y="3"/>
                        <a:pt x="1667" y="8"/>
                      </a:cubicBezTo>
                      <a:cubicBezTo>
                        <a:pt x="1438" y="63"/>
                        <a:pt x="1416" y="357"/>
                        <a:pt x="1409" y="534"/>
                      </a:cubicBezTo>
                      <a:cubicBezTo>
                        <a:pt x="1375" y="1277"/>
                        <a:pt x="1455" y="2038"/>
                        <a:pt x="1503" y="2776"/>
                      </a:cubicBezTo>
                      <a:cubicBezTo>
                        <a:pt x="1529" y="3168"/>
                        <a:pt x="1223" y="4540"/>
                        <a:pt x="1863" y="4545"/>
                      </a:cubicBezTo>
                      <a:cubicBezTo>
                        <a:pt x="2415" y="4457"/>
                        <a:pt x="2179" y="3493"/>
                        <a:pt x="2164" y="3161"/>
                      </a:cubicBezTo>
                      <a:cubicBezTo>
                        <a:pt x="2123" y="2311"/>
                        <a:pt x="2431" y="1299"/>
                        <a:pt x="2153" y="470"/>
                      </a:cubicBezTo>
                      <a:cubicBezTo>
                        <a:pt x="2095" y="298"/>
                        <a:pt x="1933" y="1"/>
                        <a:pt x="1722" y="1"/>
                      </a:cubicBezTo>
                      <a:close/>
                      <a:moveTo>
                        <a:pt x="4213" y="1"/>
                      </a:moveTo>
                      <a:cubicBezTo>
                        <a:pt x="4195" y="1"/>
                        <a:pt x="4176" y="3"/>
                        <a:pt x="4158" y="8"/>
                      </a:cubicBezTo>
                      <a:cubicBezTo>
                        <a:pt x="3929" y="63"/>
                        <a:pt x="3907" y="357"/>
                        <a:pt x="3899" y="534"/>
                      </a:cubicBezTo>
                      <a:cubicBezTo>
                        <a:pt x="3866" y="1277"/>
                        <a:pt x="3946" y="2038"/>
                        <a:pt x="3994" y="2776"/>
                      </a:cubicBezTo>
                      <a:cubicBezTo>
                        <a:pt x="4020" y="3168"/>
                        <a:pt x="3714" y="4540"/>
                        <a:pt x="4353" y="4545"/>
                      </a:cubicBezTo>
                      <a:cubicBezTo>
                        <a:pt x="4906" y="4457"/>
                        <a:pt x="4671" y="3493"/>
                        <a:pt x="4655" y="3161"/>
                      </a:cubicBezTo>
                      <a:cubicBezTo>
                        <a:pt x="4614" y="2311"/>
                        <a:pt x="4922" y="1299"/>
                        <a:pt x="4644" y="470"/>
                      </a:cubicBezTo>
                      <a:cubicBezTo>
                        <a:pt x="4586" y="298"/>
                        <a:pt x="4424" y="1"/>
                        <a:pt x="4213" y="1"/>
                      </a:cubicBezTo>
                      <a:close/>
                      <a:moveTo>
                        <a:pt x="3133" y="3"/>
                      </a:moveTo>
                      <a:cubicBezTo>
                        <a:pt x="2491" y="8"/>
                        <a:pt x="2799" y="1379"/>
                        <a:pt x="2774" y="1771"/>
                      </a:cubicBezTo>
                      <a:cubicBezTo>
                        <a:pt x="2725" y="2511"/>
                        <a:pt x="2645" y="3271"/>
                        <a:pt x="2678" y="4013"/>
                      </a:cubicBezTo>
                      <a:cubicBezTo>
                        <a:pt x="2687" y="4191"/>
                        <a:pt x="2708" y="4484"/>
                        <a:pt x="2936" y="4540"/>
                      </a:cubicBezTo>
                      <a:cubicBezTo>
                        <a:pt x="2955" y="4544"/>
                        <a:pt x="2974" y="4546"/>
                        <a:pt x="2992" y="4546"/>
                      </a:cubicBezTo>
                      <a:cubicBezTo>
                        <a:pt x="3203" y="4546"/>
                        <a:pt x="3366" y="4250"/>
                        <a:pt x="3423" y="4078"/>
                      </a:cubicBezTo>
                      <a:cubicBezTo>
                        <a:pt x="3701" y="3249"/>
                        <a:pt x="3393" y="2238"/>
                        <a:pt x="3434" y="1385"/>
                      </a:cubicBezTo>
                      <a:cubicBezTo>
                        <a:pt x="3449" y="1057"/>
                        <a:pt x="3685" y="91"/>
                        <a:pt x="3133" y="3"/>
                      </a:cubicBezTo>
                      <a:close/>
                      <a:moveTo>
                        <a:pt x="5625" y="3"/>
                      </a:moveTo>
                      <a:cubicBezTo>
                        <a:pt x="4983" y="8"/>
                        <a:pt x="5291" y="1379"/>
                        <a:pt x="5266" y="1771"/>
                      </a:cubicBezTo>
                      <a:cubicBezTo>
                        <a:pt x="5218" y="2511"/>
                        <a:pt x="5137" y="3271"/>
                        <a:pt x="5171" y="4013"/>
                      </a:cubicBezTo>
                      <a:cubicBezTo>
                        <a:pt x="5179" y="4191"/>
                        <a:pt x="5200" y="4484"/>
                        <a:pt x="5428" y="4540"/>
                      </a:cubicBezTo>
                      <a:cubicBezTo>
                        <a:pt x="5447" y="4544"/>
                        <a:pt x="5466" y="4546"/>
                        <a:pt x="5484" y="4546"/>
                      </a:cubicBezTo>
                      <a:cubicBezTo>
                        <a:pt x="5696" y="4546"/>
                        <a:pt x="5858" y="4250"/>
                        <a:pt x="5915" y="4078"/>
                      </a:cubicBezTo>
                      <a:cubicBezTo>
                        <a:pt x="6193" y="3249"/>
                        <a:pt x="5885" y="2238"/>
                        <a:pt x="5926" y="1385"/>
                      </a:cubicBezTo>
                      <a:cubicBezTo>
                        <a:pt x="5940" y="1057"/>
                        <a:pt x="6176" y="91"/>
                        <a:pt x="5625" y="3"/>
                      </a:cubicBezTo>
                      <a:close/>
                      <a:moveTo>
                        <a:pt x="641" y="4"/>
                      </a:moveTo>
                      <a:cubicBezTo>
                        <a:pt x="0" y="9"/>
                        <a:pt x="307" y="1380"/>
                        <a:pt x="282" y="1772"/>
                      </a:cubicBezTo>
                      <a:cubicBezTo>
                        <a:pt x="233" y="2510"/>
                        <a:pt x="153" y="3271"/>
                        <a:pt x="186" y="4014"/>
                      </a:cubicBezTo>
                      <a:cubicBezTo>
                        <a:pt x="195" y="4192"/>
                        <a:pt x="216" y="4485"/>
                        <a:pt x="444" y="4541"/>
                      </a:cubicBezTo>
                      <a:cubicBezTo>
                        <a:pt x="463" y="4545"/>
                        <a:pt x="482" y="4548"/>
                        <a:pt x="500" y="4548"/>
                      </a:cubicBezTo>
                      <a:cubicBezTo>
                        <a:pt x="711" y="4548"/>
                        <a:pt x="874" y="4251"/>
                        <a:pt x="931" y="4079"/>
                      </a:cubicBezTo>
                      <a:cubicBezTo>
                        <a:pt x="1209" y="3250"/>
                        <a:pt x="902" y="2238"/>
                        <a:pt x="941" y="1388"/>
                      </a:cubicBezTo>
                      <a:cubicBezTo>
                        <a:pt x="957" y="1057"/>
                        <a:pt x="1193" y="91"/>
                        <a:pt x="641" y="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21" name="Google Shape;2384;p39">
                  <a:extLst>
                    <a:ext uri="{FF2B5EF4-FFF2-40B4-BE49-F238E27FC236}">
                      <a16:creationId xmlns:a16="http://schemas.microsoft.com/office/drawing/2014/main" id="{39C0E22A-3C22-DFB9-7E5E-BDB0331AF408}"/>
                    </a:ext>
                  </a:extLst>
                </p:cNvPr>
                <p:cNvSpPr/>
                <p:nvPr/>
              </p:nvSpPr>
              <p:spPr>
                <a:xfrm>
                  <a:off x="3021425" y="2992675"/>
                  <a:ext cx="154800" cy="11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2" h="4547" extrusionOk="0">
                      <a:moveTo>
                        <a:pt x="2991" y="1"/>
                      </a:moveTo>
                      <a:cubicBezTo>
                        <a:pt x="2973" y="1"/>
                        <a:pt x="2954" y="3"/>
                        <a:pt x="2935" y="8"/>
                      </a:cubicBezTo>
                      <a:cubicBezTo>
                        <a:pt x="2706" y="63"/>
                        <a:pt x="2685" y="356"/>
                        <a:pt x="2677" y="534"/>
                      </a:cubicBezTo>
                      <a:cubicBezTo>
                        <a:pt x="2644" y="1277"/>
                        <a:pt x="2724" y="2038"/>
                        <a:pt x="2773" y="2776"/>
                      </a:cubicBezTo>
                      <a:cubicBezTo>
                        <a:pt x="2797" y="3168"/>
                        <a:pt x="2491" y="4539"/>
                        <a:pt x="3132" y="4545"/>
                      </a:cubicBezTo>
                      <a:cubicBezTo>
                        <a:pt x="3685" y="4457"/>
                        <a:pt x="3449" y="3491"/>
                        <a:pt x="3432" y="3162"/>
                      </a:cubicBezTo>
                      <a:cubicBezTo>
                        <a:pt x="3393" y="2310"/>
                        <a:pt x="3700" y="1299"/>
                        <a:pt x="3422" y="470"/>
                      </a:cubicBezTo>
                      <a:cubicBezTo>
                        <a:pt x="3364" y="297"/>
                        <a:pt x="3202" y="1"/>
                        <a:pt x="2991" y="1"/>
                      </a:cubicBezTo>
                      <a:close/>
                      <a:moveTo>
                        <a:pt x="5483" y="1"/>
                      </a:moveTo>
                      <a:cubicBezTo>
                        <a:pt x="5465" y="1"/>
                        <a:pt x="5446" y="3"/>
                        <a:pt x="5427" y="8"/>
                      </a:cubicBezTo>
                      <a:cubicBezTo>
                        <a:pt x="5198" y="63"/>
                        <a:pt x="5177" y="356"/>
                        <a:pt x="5169" y="534"/>
                      </a:cubicBezTo>
                      <a:cubicBezTo>
                        <a:pt x="5136" y="1277"/>
                        <a:pt x="5217" y="2038"/>
                        <a:pt x="5265" y="2776"/>
                      </a:cubicBezTo>
                      <a:cubicBezTo>
                        <a:pt x="5289" y="3168"/>
                        <a:pt x="4983" y="4539"/>
                        <a:pt x="5624" y="4545"/>
                      </a:cubicBezTo>
                      <a:cubicBezTo>
                        <a:pt x="6176" y="4457"/>
                        <a:pt x="5940" y="3491"/>
                        <a:pt x="5925" y="3162"/>
                      </a:cubicBezTo>
                      <a:cubicBezTo>
                        <a:pt x="5885" y="2310"/>
                        <a:pt x="6192" y="1299"/>
                        <a:pt x="5914" y="470"/>
                      </a:cubicBezTo>
                      <a:cubicBezTo>
                        <a:pt x="5856" y="297"/>
                        <a:pt x="5694" y="1"/>
                        <a:pt x="5483" y="1"/>
                      </a:cubicBezTo>
                      <a:close/>
                      <a:moveTo>
                        <a:pt x="1864" y="2"/>
                      </a:moveTo>
                      <a:cubicBezTo>
                        <a:pt x="1223" y="8"/>
                        <a:pt x="1530" y="1379"/>
                        <a:pt x="1505" y="1771"/>
                      </a:cubicBezTo>
                      <a:cubicBezTo>
                        <a:pt x="1457" y="2510"/>
                        <a:pt x="1377" y="3271"/>
                        <a:pt x="1410" y="4013"/>
                      </a:cubicBezTo>
                      <a:cubicBezTo>
                        <a:pt x="1417" y="4191"/>
                        <a:pt x="1439" y="4484"/>
                        <a:pt x="1668" y="4539"/>
                      </a:cubicBezTo>
                      <a:cubicBezTo>
                        <a:pt x="1687" y="4544"/>
                        <a:pt x="1705" y="4546"/>
                        <a:pt x="1723" y="4546"/>
                      </a:cubicBezTo>
                      <a:cubicBezTo>
                        <a:pt x="1935" y="4546"/>
                        <a:pt x="2096" y="4250"/>
                        <a:pt x="2154" y="4077"/>
                      </a:cubicBezTo>
                      <a:cubicBezTo>
                        <a:pt x="2432" y="3248"/>
                        <a:pt x="2123" y="2238"/>
                        <a:pt x="2165" y="1385"/>
                      </a:cubicBezTo>
                      <a:cubicBezTo>
                        <a:pt x="2179" y="1056"/>
                        <a:pt x="2415" y="91"/>
                        <a:pt x="1864" y="2"/>
                      </a:cubicBezTo>
                      <a:close/>
                      <a:moveTo>
                        <a:pt x="4356" y="2"/>
                      </a:moveTo>
                      <a:cubicBezTo>
                        <a:pt x="3714" y="8"/>
                        <a:pt x="4021" y="1379"/>
                        <a:pt x="3995" y="1771"/>
                      </a:cubicBezTo>
                      <a:cubicBezTo>
                        <a:pt x="3947" y="2510"/>
                        <a:pt x="3867" y="3271"/>
                        <a:pt x="3901" y="4013"/>
                      </a:cubicBezTo>
                      <a:cubicBezTo>
                        <a:pt x="3908" y="4191"/>
                        <a:pt x="3930" y="4484"/>
                        <a:pt x="4159" y="4539"/>
                      </a:cubicBezTo>
                      <a:cubicBezTo>
                        <a:pt x="4178" y="4544"/>
                        <a:pt x="4196" y="4546"/>
                        <a:pt x="4214" y="4546"/>
                      </a:cubicBezTo>
                      <a:cubicBezTo>
                        <a:pt x="4425" y="4546"/>
                        <a:pt x="4587" y="4250"/>
                        <a:pt x="4645" y="4077"/>
                      </a:cubicBezTo>
                      <a:cubicBezTo>
                        <a:pt x="4923" y="3248"/>
                        <a:pt x="4614" y="2238"/>
                        <a:pt x="4656" y="1385"/>
                      </a:cubicBezTo>
                      <a:cubicBezTo>
                        <a:pt x="4671" y="1056"/>
                        <a:pt x="4906" y="91"/>
                        <a:pt x="4356" y="2"/>
                      </a:cubicBezTo>
                      <a:close/>
                      <a:moveTo>
                        <a:pt x="502" y="2"/>
                      </a:moveTo>
                      <a:cubicBezTo>
                        <a:pt x="483" y="2"/>
                        <a:pt x="465" y="4"/>
                        <a:pt x="446" y="9"/>
                      </a:cubicBezTo>
                      <a:cubicBezTo>
                        <a:pt x="217" y="65"/>
                        <a:pt x="196" y="357"/>
                        <a:pt x="187" y="536"/>
                      </a:cubicBezTo>
                      <a:cubicBezTo>
                        <a:pt x="154" y="1277"/>
                        <a:pt x="234" y="2039"/>
                        <a:pt x="283" y="2778"/>
                      </a:cubicBezTo>
                      <a:cubicBezTo>
                        <a:pt x="308" y="3169"/>
                        <a:pt x="0" y="4542"/>
                        <a:pt x="642" y="4547"/>
                      </a:cubicBezTo>
                      <a:cubicBezTo>
                        <a:pt x="1193" y="4457"/>
                        <a:pt x="957" y="3491"/>
                        <a:pt x="944" y="3163"/>
                      </a:cubicBezTo>
                      <a:cubicBezTo>
                        <a:pt x="902" y="2311"/>
                        <a:pt x="1211" y="1301"/>
                        <a:pt x="933" y="472"/>
                      </a:cubicBezTo>
                      <a:cubicBezTo>
                        <a:pt x="875" y="299"/>
                        <a:pt x="712" y="2"/>
                        <a:pt x="502" y="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</p:grpSp>
          <p:grpSp>
            <p:nvGrpSpPr>
              <p:cNvPr id="53" name="Google Shape;2385;p39">
                <a:extLst>
                  <a:ext uri="{FF2B5EF4-FFF2-40B4-BE49-F238E27FC236}">
                    <a16:creationId xmlns:a16="http://schemas.microsoft.com/office/drawing/2014/main" id="{AF3138C2-96D9-EBAD-6ECC-BD7CA7ABD058}"/>
                  </a:ext>
                </a:extLst>
              </p:cNvPr>
              <p:cNvGrpSpPr/>
              <p:nvPr/>
            </p:nvGrpSpPr>
            <p:grpSpPr>
              <a:xfrm>
                <a:off x="6169905" y="2892751"/>
                <a:ext cx="2058020" cy="548240"/>
                <a:chOff x="6959925" y="3849675"/>
                <a:chExt cx="918800" cy="244750"/>
              </a:xfrm>
            </p:grpSpPr>
            <p:sp>
              <p:nvSpPr>
                <p:cNvPr id="60" name="Google Shape;2386;p39">
                  <a:extLst>
                    <a:ext uri="{FF2B5EF4-FFF2-40B4-BE49-F238E27FC236}">
                      <a16:creationId xmlns:a16="http://schemas.microsoft.com/office/drawing/2014/main" id="{9DC89D51-4E89-AD99-54F4-348EC4D0BE84}"/>
                    </a:ext>
                  </a:extLst>
                </p:cNvPr>
                <p:cNvSpPr/>
                <p:nvPr/>
              </p:nvSpPr>
              <p:spPr>
                <a:xfrm>
                  <a:off x="6959925" y="3849675"/>
                  <a:ext cx="918800" cy="24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52" h="9789" extrusionOk="0">
                      <a:moveTo>
                        <a:pt x="1" y="1"/>
                      </a:moveTo>
                      <a:lnTo>
                        <a:pt x="1" y="9788"/>
                      </a:lnTo>
                      <a:lnTo>
                        <a:pt x="36751" y="9788"/>
                      </a:lnTo>
                      <a:lnTo>
                        <a:pt x="3675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61" name="Google Shape;2387;p39">
                  <a:extLst>
                    <a:ext uri="{FF2B5EF4-FFF2-40B4-BE49-F238E27FC236}">
                      <a16:creationId xmlns:a16="http://schemas.microsoft.com/office/drawing/2014/main" id="{BCBBEF26-DCC5-FDE2-9EF8-9E252AA76810}"/>
                    </a:ext>
                  </a:extLst>
                </p:cNvPr>
                <p:cNvSpPr/>
                <p:nvPr/>
              </p:nvSpPr>
              <p:spPr>
                <a:xfrm>
                  <a:off x="7074650" y="3849675"/>
                  <a:ext cx="35775" cy="24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" h="9789" extrusionOk="0">
                      <a:moveTo>
                        <a:pt x="0" y="1"/>
                      </a:moveTo>
                      <a:lnTo>
                        <a:pt x="0" y="9788"/>
                      </a:lnTo>
                      <a:lnTo>
                        <a:pt x="1430" y="9788"/>
                      </a:lnTo>
                      <a:lnTo>
                        <a:pt x="143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62" name="Google Shape;2388;p39">
                  <a:extLst>
                    <a:ext uri="{FF2B5EF4-FFF2-40B4-BE49-F238E27FC236}">
                      <a16:creationId xmlns:a16="http://schemas.microsoft.com/office/drawing/2014/main" id="{F4EB2E7C-AB83-DA98-62A4-65287AAB67B6}"/>
                    </a:ext>
                  </a:extLst>
                </p:cNvPr>
                <p:cNvSpPr/>
                <p:nvPr/>
              </p:nvSpPr>
              <p:spPr>
                <a:xfrm>
                  <a:off x="7009550" y="3849675"/>
                  <a:ext cx="165975" cy="24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9" h="9790" extrusionOk="0">
                      <a:moveTo>
                        <a:pt x="1" y="1"/>
                      </a:moveTo>
                      <a:lnTo>
                        <a:pt x="1" y="9790"/>
                      </a:lnTo>
                      <a:lnTo>
                        <a:pt x="1430" y="9790"/>
                      </a:lnTo>
                      <a:lnTo>
                        <a:pt x="1430" y="1"/>
                      </a:lnTo>
                      <a:close/>
                      <a:moveTo>
                        <a:pt x="5210" y="1"/>
                      </a:moveTo>
                      <a:lnTo>
                        <a:pt x="5210" y="9790"/>
                      </a:lnTo>
                      <a:lnTo>
                        <a:pt x="6639" y="9790"/>
                      </a:lnTo>
                      <a:lnTo>
                        <a:pt x="6639" y="1"/>
                      </a:lnTo>
                      <a:close/>
                    </a:path>
                  </a:pathLst>
                </a:custGeom>
                <a:solidFill>
                  <a:srgbClr val="233766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63" name="Google Shape;2389;p39">
                  <a:extLst>
                    <a:ext uri="{FF2B5EF4-FFF2-40B4-BE49-F238E27FC236}">
                      <a16:creationId xmlns:a16="http://schemas.microsoft.com/office/drawing/2014/main" id="{DAFECC87-1131-E308-59C0-52BCC7BD6C62}"/>
                    </a:ext>
                  </a:extLst>
                </p:cNvPr>
                <p:cNvSpPr/>
                <p:nvPr/>
              </p:nvSpPr>
              <p:spPr>
                <a:xfrm>
                  <a:off x="7223600" y="3885600"/>
                  <a:ext cx="287475" cy="17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99" h="6918" extrusionOk="0">
                      <a:moveTo>
                        <a:pt x="169" y="0"/>
                      </a:moveTo>
                      <a:cubicBezTo>
                        <a:pt x="169" y="93"/>
                        <a:pt x="94" y="168"/>
                        <a:pt x="1" y="168"/>
                      </a:cubicBezTo>
                      <a:lnTo>
                        <a:pt x="1" y="6749"/>
                      </a:lnTo>
                      <a:cubicBezTo>
                        <a:pt x="94" y="6749"/>
                        <a:pt x="169" y="6824"/>
                        <a:pt x="169" y="6917"/>
                      </a:cubicBezTo>
                      <a:lnTo>
                        <a:pt x="11330" y="6917"/>
                      </a:lnTo>
                      <a:cubicBezTo>
                        <a:pt x="11330" y="6824"/>
                        <a:pt x="11405" y="6749"/>
                        <a:pt x="11499" y="6749"/>
                      </a:cubicBezTo>
                      <a:lnTo>
                        <a:pt x="11499" y="168"/>
                      </a:lnTo>
                      <a:cubicBezTo>
                        <a:pt x="11405" y="168"/>
                        <a:pt x="11330" y="92"/>
                        <a:pt x="11330" y="0"/>
                      </a:cubicBezTo>
                      <a:close/>
                    </a:path>
                  </a:pathLst>
                </a:custGeom>
                <a:solidFill>
                  <a:srgbClr val="233766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04" name="Google Shape;2390;p39">
                  <a:extLst>
                    <a:ext uri="{FF2B5EF4-FFF2-40B4-BE49-F238E27FC236}">
                      <a16:creationId xmlns:a16="http://schemas.microsoft.com/office/drawing/2014/main" id="{44C32449-5B0F-C272-5259-63DEEC4D0611}"/>
                    </a:ext>
                  </a:extLst>
                </p:cNvPr>
                <p:cNvSpPr/>
                <p:nvPr/>
              </p:nvSpPr>
              <p:spPr>
                <a:xfrm>
                  <a:off x="7246900" y="3906300"/>
                  <a:ext cx="240850" cy="1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4" h="5261" extrusionOk="0">
                      <a:moveTo>
                        <a:pt x="168" y="0"/>
                      </a:moveTo>
                      <a:cubicBezTo>
                        <a:pt x="168" y="93"/>
                        <a:pt x="93" y="168"/>
                        <a:pt x="0" y="168"/>
                      </a:cubicBezTo>
                      <a:lnTo>
                        <a:pt x="0" y="5092"/>
                      </a:lnTo>
                      <a:cubicBezTo>
                        <a:pt x="93" y="5092"/>
                        <a:pt x="168" y="5167"/>
                        <a:pt x="168" y="5260"/>
                      </a:cubicBezTo>
                      <a:lnTo>
                        <a:pt x="9465" y="5260"/>
                      </a:lnTo>
                      <a:cubicBezTo>
                        <a:pt x="9465" y="5167"/>
                        <a:pt x="9540" y="5092"/>
                        <a:pt x="9633" y="5092"/>
                      </a:cubicBezTo>
                      <a:lnTo>
                        <a:pt x="9633" y="168"/>
                      </a:lnTo>
                      <a:cubicBezTo>
                        <a:pt x="9541" y="168"/>
                        <a:pt x="9465" y="93"/>
                        <a:pt x="946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05" name="Google Shape;2391;p39">
                  <a:extLst>
                    <a:ext uri="{FF2B5EF4-FFF2-40B4-BE49-F238E27FC236}">
                      <a16:creationId xmlns:a16="http://schemas.microsoft.com/office/drawing/2014/main" id="{F31E38D9-03A7-8465-7F1D-2791C308E099}"/>
                    </a:ext>
                  </a:extLst>
                </p:cNvPr>
                <p:cNvSpPr/>
                <p:nvPr/>
              </p:nvSpPr>
              <p:spPr>
                <a:xfrm>
                  <a:off x="7282775" y="3948125"/>
                  <a:ext cx="179900" cy="4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6" h="1880" extrusionOk="0">
                      <a:moveTo>
                        <a:pt x="6026" y="45"/>
                      </a:moveTo>
                      <a:cubicBezTo>
                        <a:pt x="5553" y="45"/>
                        <a:pt x="5087" y="338"/>
                        <a:pt x="5043" y="918"/>
                      </a:cubicBezTo>
                      <a:cubicBezTo>
                        <a:pt x="5006" y="1396"/>
                        <a:pt x="5560" y="1836"/>
                        <a:pt x="6018" y="1836"/>
                      </a:cubicBezTo>
                      <a:cubicBezTo>
                        <a:pt x="6046" y="1836"/>
                        <a:pt x="6073" y="1834"/>
                        <a:pt x="6100" y="1831"/>
                      </a:cubicBezTo>
                      <a:cubicBezTo>
                        <a:pt x="6636" y="1766"/>
                        <a:pt x="7196" y="1352"/>
                        <a:pt x="7020" y="755"/>
                      </a:cubicBezTo>
                      <a:cubicBezTo>
                        <a:pt x="6881" y="280"/>
                        <a:pt x="6450" y="45"/>
                        <a:pt x="6026" y="45"/>
                      </a:cubicBezTo>
                      <a:close/>
                      <a:moveTo>
                        <a:pt x="1021" y="62"/>
                      </a:moveTo>
                      <a:cubicBezTo>
                        <a:pt x="547" y="62"/>
                        <a:pt x="81" y="355"/>
                        <a:pt x="37" y="935"/>
                      </a:cubicBezTo>
                      <a:cubicBezTo>
                        <a:pt x="1" y="1413"/>
                        <a:pt x="554" y="1853"/>
                        <a:pt x="1012" y="1853"/>
                      </a:cubicBezTo>
                      <a:cubicBezTo>
                        <a:pt x="1040" y="1853"/>
                        <a:pt x="1067" y="1851"/>
                        <a:pt x="1094" y="1848"/>
                      </a:cubicBezTo>
                      <a:cubicBezTo>
                        <a:pt x="1631" y="1783"/>
                        <a:pt x="2190" y="1370"/>
                        <a:pt x="2015" y="772"/>
                      </a:cubicBezTo>
                      <a:cubicBezTo>
                        <a:pt x="1875" y="297"/>
                        <a:pt x="1445" y="62"/>
                        <a:pt x="1021" y="62"/>
                      </a:cubicBezTo>
                      <a:close/>
                      <a:moveTo>
                        <a:pt x="3703" y="1"/>
                      </a:moveTo>
                      <a:cubicBezTo>
                        <a:pt x="3688" y="1"/>
                        <a:pt x="3672" y="1"/>
                        <a:pt x="3657" y="2"/>
                      </a:cubicBezTo>
                      <a:cubicBezTo>
                        <a:pt x="3515" y="8"/>
                        <a:pt x="3366" y="61"/>
                        <a:pt x="3235" y="113"/>
                      </a:cubicBezTo>
                      <a:cubicBezTo>
                        <a:pt x="3121" y="158"/>
                        <a:pt x="3021" y="221"/>
                        <a:pt x="2940" y="296"/>
                      </a:cubicBezTo>
                      <a:cubicBezTo>
                        <a:pt x="2750" y="469"/>
                        <a:pt x="2649" y="714"/>
                        <a:pt x="2636" y="991"/>
                      </a:cubicBezTo>
                      <a:cubicBezTo>
                        <a:pt x="2614" y="1467"/>
                        <a:pt x="3000" y="1878"/>
                        <a:pt x="3475" y="1879"/>
                      </a:cubicBezTo>
                      <a:cubicBezTo>
                        <a:pt x="3478" y="1879"/>
                        <a:pt x="3481" y="1879"/>
                        <a:pt x="3484" y="1879"/>
                      </a:cubicBezTo>
                      <a:cubicBezTo>
                        <a:pt x="4085" y="1879"/>
                        <a:pt x="4557" y="1659"/>
                        <a:pt x="4588" y="956"/>
                      </a:cubicBezTo>
                      <a:cubicBezTo>
                        <a:pt x="4610" y="452"/>
                        <a:pt x="4221" y="1"/>
                        <a:pt x="370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06" name="Google Shape;2392;p39">
                  <a:extLst>
                    <a:ext uri="{FF2B5EF4-FFF2-40B4-BE49-F238E27FC236}">
                      <a16:creationId xmlns:a16="http://schemas.microsoft.com/office/drawing/2014/main" id="{AF86DA0D-BF3E-E967-5571-AC684E3B208A}"/>
                    </a:ext>
                  </a:extLst>
                </p:cNvPr>
                <p:cNvSpPr/>
                <p:nvPr/>
              </p:nvSpPr>
              <p:spPr>
                <a:xfrm>
                  <a:off x="7569800" y="3889050"/>
                  <a:ext cx="252075" cy="16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3" h="6491" extrusionOk="0">
                      <a:moveTo>
                        <a:pt x="416" y="0"/>
                      </a:moveTo>
                      <a:cubicBezTo>
                        <a:pt x="187" y="0"/>
                        <a:pt x="1" y="185"/>
                        <a:pt x="1" y="414"/>
                      </a:cubicBezTo>
                      <a:cubicBezTo>
                        <a:pt x="1" y="643"/>
                        <a:pt x="187" y="829"/>
                        <a:pt x="416" y="829"/>
                      </a:cubicBezTo>
                      <a:lnTo>
                        <a:pt x="9669" y="829"/>
                      </a:lnTo>
                      <a:cubicBezTo>
                        <a:pt x="9897" y="829"/>
                        <a:pt x="10082" y="643"/>
                        <a:pt x="10082" y="414"/>
                      </a:cubicBezTo>
                      <a:cubicBezTo>
                        <a:pt x="10082" y="185"/>
                        <a:pt x="9897" y="0"/>
                        <a:pt x="9669" y="0"/>
                      </a:cubicBezTo>
                      <a:close/>
                      <a:moveTo>
                        <a:pt x="416" y="1888"/>
                      </a:moveTo>
                      <a:cubicBezTo>
                        <a:pt x="187" y="1888"/>
                        <a:pt x="1" y="2073"/>
                        <a:pt x="1" y="2302"/>
                      </a:cubicBezTo>
                      <a:cubicBezTo>
                        <a:pt x="1" y="2531"/>
                        <a:pt x="187" y="2717"/>
                        <a:pt x="416" y="2717"/>
                      </a:cubicBezTo>
                      <a:lnTo>
                        <a:pt x="9669" y="2717"/>
                      </a:lnTo>
                      <a:cubicBezTo>
                        <a:pt x="9897" y="2715"/>
                        <a:pt x="10082" y="2531"/>
                        <a:pt x="10082" y="2302"/>
                      </a:cubicBezTo>
                      <a:cubicBezTo>
                        <a:pt x="10082" y="2073"/>
                        <a:pt x="9897" y="1888"/>
                        <a:pt x="9669" y="1888"/>
                      </a:cubicBezTo>
                      <a:close/>
                      <a:moveTo>
                        <a:pt x="416" y="3774"/>
                      </a:moveTo>
                      <a:cubicBezTo>
                        <a:pt x="187" y="3774"/>
                        <a:pt x="1" y="3960"/>
                        <a:pt x="1" y="4189"/>
                      </a:cubicBezTo>
                      <a:cubicBezTo>
                        <a:pt x="1" y="4418"/>
                        <a:pt x="187" y="4603"/>
                        <a:pt x="416" y="4603"/>
                      </a:cubicBezTo>
                      <a:lnTo>
                        <a:pt x="9669" y="4603"/>
                      </a:lnTo>
                      <a:cubicBezTo>
                        <a:pt x="9897" y="4603"/>
                        <a:pt x="10082" y="4418"/>
                        <a:pt x="10082" y="4189"/>
                      </a:cubicBezTo>
                      <a:cubicBezTo>
                        <a:pt x="10082" y="3960"/>
                        <a:pt x="9897" y="3774"/>
                        <a:pt x="9669" y="3774"/>
                      </a:cubicBezTo>
                      <a:close/>
                      <a:moveTo>
                        <a:pt x="416" y="5661"/>
                      </a:moveTo>
                      <a:cubicBezTo>
                        <a:pt x="187" y="5661"/>
                        <a:pt x="1" y="5848"/>
                        <a:pt x="1" y="6076"/>
                      </a:cubicBezTo>
                      <a:cubicBezTo>
                        <a:pt x="1" y="6305"/>
                        <a:pt x="187" y="6490"/>
                        <a:pt x="416" y="6490"/>
                      </a:cubicBezTo>
                      <a:lnTo>
                        <a:pt x="9669" y="6490"/>
                      </a:lnTo>
                      <a:cubicBezTo>
                        <a:pt x="9897" y="6489"/>
                        <a:pt x="10082" y="6305"/>
                        <a:pt x="10082" y="6076"/>
                      </a:cubicBezTo>
                      <a:cubicBezTo>
                        <a:pt x="10082" y="5848"/>
                        <a:pt x="9897" y="5661"/>
                        <a:pt x="9669" y="566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07" name="Google Shape;2393;p39">
                  <a:extLst>
                    <a:ext uri="{FF2B5EF4-FFF2-40B4-BE49-F238E27FC236}">
                      <a16:creationId xmlns:a16="http://schemas.microsoft.com/office/drawing/2014/main" id="{B9FC15FF-65B5-24B3-E582-AC572B7F1084}"/>
                    </a:ext>
                  </a:extLst>
                </p:cNvPr>
                <p:cNvSpPr/>
                <p:nvPr/>
              </p:nvSpPr>
              <p:spPr>
                <a:xfrm>
                  <a:off x="7150800" y="3877000"/>
                  <a:ext cx="13650" cy="19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" h="7606" extrusionOk="0">
                      <a:moveTo>
                        <a:pt x="0" y="1"/>
                      </a:moveTo>
                      <a:lnTo>
                        <a:pt x="0" y="546"/>
                      </a:lnTo>
                      <a:lnTo>
                        <a:pt x="546" y="546"/>
                      </a:lnTo>
                      <a:lnTo>
                        <a:pt x="546" y="1"/>
                      </a:lnTo>
                      <a:close/>
                      <a:moveTo>
                        <a:pt x="0" y="1413"/>
                      </a:moveTo>
                      <a:lnTo>
                        <a:pt x="0" y="1957"/>
                      </a:lnTo>
                      <a:lnTo>
                        <a:pt x="546" y="1957"/>
                      </a:lnTo>
                      <a:lnTo>
                        <a:pt x="546" y="1413"/>
                      </a:lnTo>
                      <a:close/>
                      <a:moveTo>
                        <a:pt x="0" y="2825"/>
                      </a:moveTo>
                      <a:lnTo>
                        <a:pt x="0" y="3370"/>
                      </a:lnTo>
                      <a:lnTo>
                        <a:pt x="546" y="3370"/>
                      </a:lnTo>
                      <a:lnTo>
                        <a:pt x="546" y="2825"/>
                      </a:lnTo>
                      <a:close/>
                      <a:moveTo>
                        <a:pt x="0" y="4236"/>
                      </a:moveTo>
                      <a:lnTo>
                        <a:pt x="0" y="4782"/>
                      </a:lnTo>
                      <a:lnTo>
                        <a:pt x="546" y="4782"/>
                      </a:lnTo>
                      <a:lnTo>
                        <a:pt x="546" y="4236"/>
                      </a:lnTo>
                      <a:close/>
                      <a:moveTo>
                        <a:pt x="0" y="5648"/>
                      </a:moveTo>
                      <a:lnTo>
                        <a:pt x="0" y="6194"/>
                      </a:lnTo>
                      <a:lnTo>
                        <a:pt x="546" y="6194"/>
                      </a:lnTo>
                      <a:lnTo>
                        <a:pt x="546" y="5648"/>
                      </a:lnTo>
                      <a:close/>
                      <a:moveTo>
                        <a:pt x="0" y="7060"/>
                      </a:moveTo>
                      <a:lnTo>
                        <a:pt x="0" y="7606"/>
                      </a:lnTo>
                      <a:lnTo>
                        <a:pt x="546" y="7606"/>
                      </a:lnTo>
                      <a:lnTo>
                        <a:pt x="546" y="706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08" name="Google Shape;2394;p39">
                  <a:extLst>
                    <a:ext uri="{FF2B5EF4-FFF2-40B4-BE49-F238E27FC236}">
                      <a16:creationId xmlns:a16="http://schemas.microsoft.com/office/drawing/2014/main" id="{36590B09-1A9D-0958-D007-F03CC77A081B}"/>
                    </a:ext>
                  </a:extLst>
                </p:cNvPr>
                <p:cNvSpPr/>
                <p:nvPr/>
              </p:nvSpPr>
              <p:spPr>
                <a:xfrm>
                  <a:off x="7020600" y="3877000"/>
                  <a:ext cx="13675" cy="19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" h="7606" extrusionOk="0">
                      <a:moveTo>
                        <a:pt x="1" y="1"/>
                      </a:moveTo>
                      <a:lnTo>
                        <a:pt x="1" y="546"/>
                      </a:lnTo>
                      <a:lnTo>
                        <a:pt x="546" y="546"/>
                      </a:lnTo>
                      <a:lnTo>
                        <a:pt x="546" y="1"/>
                      </a:lnTo>
                      <a:close/>
                      <a:moveTo>
                        <a:pt x="1" y="1413"/>
                      </a:moveTo>
                      <a:lnTo>
                        <a:pt x="1" y="1957"/>
                      </a:lnTo>
                      <a:lnTo>
                        <a:pt x="546" y="1957"/>
                      </a:lnTo>
                      <a:lnTo>
                        <a:pt x="546" y="1413"/>
                      </a:lnTo>
                      <a:close/>
                      <a:moveTo>
                        <a:pt x="1" y="2825"/>
                      </a:moveTo>
                      <a:lnTo>
                        <a:pt x="1" y="3370"/>
                      </a:lnTo>
                      <a:lnTo>
                        <a:pt x="546" y="3370"/>
                      </a:lnTo>
                      <a:lnTo>
                        <a:pt x="546" y="2825"/>
                      </a:lnTo>
                      <a:close/>
                      <a:moveTo>
                        <a:pt x="1" y="4236"/>
                      </a:moveTo>
                      <a:lnTo>
                        <a:pt x="1" y="4782"/>
                      </a:lnTo>
                      <a:lnTo>
                        <a:pt x="546" y="4782"/>
                      </a:lnTo>
                      <a:lnTo>
                        <a:pt x="546" y="4236"/>
                      </a:lnTo>
                      <a:close/>
                      <a:moveTo>
                        <a:pt x="1" y="5648"/>
                      </a:moveTo>
                      <a:lnTo>
                        <a:pt x="1" y="6194"/>
                      </a:lnTo>
                      <a:lnTo>
                        <a:pt x="546" y="6194"/>
                      </a:lnTo>
                      <a:lnTo>
                        <a:pt x="546" y="5648"/>
                      </a:lnTo>
                      <a:close/>
                      <a:moveTo>
                        <a:pt x="1" y="7060"/>
                      </a:moveTo>
                      <a:lnTo>
                        <a:pt x="1" y="7606"/>
                      </a:lnTo>
                      <a:lnTo>
                        <a:pt x="546" y="7606"/>
                      </a:lnTo>
                      <a:lnTo>
                        <a:pt x="546" y="706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</p:grpSp>
          <p:grpSp>
            <p:nvGrpSpPr>
              <p:cNvPr id="54" name="Google Shape;2395;p39">
                <a:extLst>
                  <a:ext uri="{FF2B5EF4-FFF2-40B4-BE49-F238E27FC236}">
                    <a16:creationId xmlns:a16="http://schemas.microsoft.com/office/drawing/2014/main" id="{FFD219E4-8063-8B7D-29DB-F91BB203D241}"/>
                  </a:ext>
                </a:extLst>
              </p:cNvPr>
              <p:cNvGrpSpPr/>
              <p:nvPr/>
            </p:nvGrpSpPr>
            <p:grpSpPr>
              <a:xfrm>
                <a:off x="6246618" y="3440995"/>
                <a:ext cx="1963384" cy="378392"/>
                <a:chOff x="6962375" y="1840000"/>
                <a:chExt cx="876550" cy="168925"/>
              </a:xfrm>
            </p:grpSpPr>
            <p:sp>
              <p:nvSpPr>
                <p:cNvPr id="55" name="Google Shape;2396;p39">
                  <a:extLst>
                    <a:ext uri="{FF2B5EF4-FFF2-40B4-BE49-F238E27FC236}">
                      <a16:creationId xmlns:a16="http://schemas.microsoft.com/office/drawing/2014/main" id="{A15EADC7-6A4B-47AE-63CF-21E84C9EA34E}"/>
                    </a:ext>
                  </a:extLst>
                </p:cNvPr>
                <p:cNvSpPr/>
                <p:nvPr/>
              </p:nvSpPr>
              <p:spPr>
                <a:xfrm>
                  <a:off x="6962375" y="1840000"/>
                  <a:ext cx="876550" cy="16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62" h="6757" extrusionOk="0">
                      <a:moveTo>
                        <a:pt x="490" y="0"/>
                      </a:moveTo>
                      <a:cubicBezTo>
                        <a:pt x="219" y="0"/>
                        <a:pt x="0" y="220"/>
                        <a:pt x="0" y="489"/>
                      </a:cubicBezTo>
                      <a:lnTo>
                        <a:pt x="0" y="543"/>
                      </a:lnTo>
                      <a:cubicBezTo>
                        <a:pt x="0" y="813"/>
                        <a:pt x="219" y="1033"/>
                        <a:pt x="490" y="1033"/>
                      </a:cubicBezTo>
                      <a:lnTo>
                        <a:pt x="31488" y="1033"/>
                      </a:lnTo>
                      <a:cubicBezTo>
                        <a:pt x="32784" y="1033"/>
                        <a:pt x="33835" y="2083"/>
                        <a:pt x="33835" y="3378"/>
                      </a:cubicBezTo>
                      <a:cubicBezTo>
                        <a:pt x="33835" y="4674"/>
                        <a:pt x="32784" y="5725"/>
                        <a:pt x="31488" y="5725"/>
                      </a:cubicBezTo>
                      <a:lnTo>
                        <a:pt x="490" y="5725"/>
                      </a:lnTo>
                      <a:cubicBezTo>
                        <a:pt x="219" y="5725"/>
                        <a:pt x="0" y="5944"/>
                        <a:pt x="0" y="6215"/>
                      </a:cubicBezTo>
                      <a:lnTo>
                        <a:pt x="0" y="6268"/>
                      </a:lnTo>
                      <a:cubicBezTo>
                        <a:pt x="0" y="6538"/>
                        <a:pt x="219" y="6757"/>
                        <a:pt x="490" y="6757"/>
                      </a:cubicBezTo>
                      <a:lnTo>
                        <a:pt x="31685" y="6757"/>
                      </a:lnTo>
                      <a:cubicBezTo>
                        <a:pt x="33550" y="6757"/>
                        <a:pt x="35062" y="5245"/>
                        <a:pt x="35062" y="3380"/>
                      </a:cubicBezTo>
                      <a:cubicBezTo>
                        <a:pt x="35062" y="1512"/>
                        <a:pt x="33550" y="0"/>
                        <a:pt x="316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56" name="Google Shape;2397;p39">
                  <a:extLst>
                    <a:ext uri="{FF2B5EF4-FFF2-40B4-BE49-F238E27FC236}">
                      <a16:creationId xmlns:a16="http://schemas.microsoft.com/office/drawing/2014/main" id="{2AB4E330-684F-3B9B-FA76-BE8B896D2038}"/>
                    </a:ext>
                  </a:extLst>
                </p:cNvPr>
                <p:cNvSpPr/>
                <p:nvPr/>
              </p:nvSpPr>
              <p:spPr>
                <a:xfrm>
                  <a:off x="6989325" y="1865800"/>
                  <a:ext cx="818925" cy="11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57" h="4692" extrusionOk="0">
                      <a:moveTo>
                        <a:pt x="0" y="1"/>
                      </a:moveTo>
                      <a:lnTo>
                        <a:pt x="0" y="4692"/>
                      </a:lnTo>
                      <a:lnTo>
                        <a:pt x="30410" y="4692"/>
                      </a:lnTo>
                      <a:cubicBezTo>
                        <a:pt x="31706" y="4692"/>
                        <a:pt x="32757" y="3641"/>
                        <a:pt x="32757" y="2346"/>
                      </a:cubicBezTo>
                      <a:cubicBezTo>
                        <a:pt x="32757" y="1051"/>
                        <a:pt x="31706" y="1"/>
                        <a:pt x="3041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57" name="Google Shape;2398;p39">
                  <a:extLst>
                    <a:ext uri="{FF2B5EF4-FFF2-40B4-BE49-F238E27FC236}">
                      <a16:creationId xmlns:a16="http://schemas.microsoft.com/office/drawing/2014/main" id="{D2D4C484-3A94-7A8F-59BC-3F22C46B343C}"/>
                    </a:ext>
                  </a:extLst>
                </p:cNvPr>
                <p:cNvSpPr/>
                <p:nvPr/>
              </p:nvSpPr>
              <p:spPr>
                <a:xfrm>
                  <a:off x="6989325" y="1887275"/>
                  <a:ext cx="717300" cy="7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92" h="2935" extrusionOk="0">
                      <a:moveTo>
                        <a:pt x="141" y="0"/>
                      </a:moveTo>
                      <a:cubicBezTo>
                        <a:pt x="62" y="0"/>
                        <a:pt x="0" y="65"/>
                        <a:pt x="0" y="143"/>
                      </a:cubicBezTo>
                      <a:cubicBezTo>
                        <a:pt x="0" y="221"/>
                        <a:pt x="64" y="284"/>
                        <a:pt x="141" y="284"/>
                      </a:cubicBezTo>
                      <a:lnTo>
                        <a:pt x="28549" y="284"/>
                      </a:lnTo>
                      <a:cubicBezTo>
                        <a:pt x="28627" y="284"/>
                        <a:pt x="28692" y="220"/>
                        <a:pt x="28692" y="143"/>
                      </a:cubicBezTo>
                      <a:cubicBezTo>
                        <a:pt x="28692" y="64"/>
                        <a:pt x="28626" y="0"/>
                        <a:pt x="28549" y="0"/>
                      </a:cubicBezTo>
                      <a:close/>
                      <a:moveTo>
                        <a:pt x="141" y="884"/>
                      </a:moveTo>
                      <a:cubicBezTo>
                        <a:pt x="64" y="884"/>
                        <a:pt x="0" y="947"/>
                        <a:pt x="0" y="1026"/>
                      </a:cubicBezTo>
                      <a:cubicBezTo>
                        <a:pt x="0" y="1103"/>
                        <a:pt x="62" y="1168"/>
                        <a:pt x="141" y="1168"/>
                      </a:cubicBezTo>
                      <a:lnTo>
                        <a:pt x="20459" y="1168"/>
                      </a:lnTo>
                      <a:cubicBezTo>
                        <a:pt x="20537" y="1166"/>
                        <a:pt x="20600" y="1104"/>
                        <a:pt x="20600" y="1026"/>
                      </a:cubicBezTo>
                      <a:cubicBezTo>
                        <a:pt x="20600" y="949"/>
                        <a:pt x="20537" y="884"/>
                        <a:pt x="20458" y="884"/>
                      </a:cubicBezTo>
                      <a:close/>
                      <a:moveTo>
                        <a:pt x="141" y="1766"/>
                      </a:moveTo>
                      <a:cubicBezTo>
                        <a:pt x="64" y="1766"/>
                        <a:pt x="0" y="1829"/>
                        <a:pt x="0" y="1909"/>
                      </a:cubicBezTo>
                      <a:cubicBezTo>
                        <a:pt x="0" y="1986"/>
                        <a:pt x="62" y="2051"/>
                        <a:pt x="141" y="2051"/>
                      </a:cubicBezTo>
                      <a:lnTo>
                        <a:pt x="24085" y="2051"/>
                      </a:lnTo>
                      <a:cubicBezTo>
                        <a:pt x="24164" y="2051"/>
                        <a:pt x="24227" y="1988"/>
                        <a:pt x="24227" y="1909"/>
                      </a:cubicBezTo>
                      <a:cubicBezTo>
                        <a:pt x="24227" y="1832"/>
                        <a:pt x="24164" y="1766"/>
                        <a:pt x="24085" y="1766"/>
                      </a:cubicBezTo>
                      <a:close/>
                      <a:moveTo>
                        <a:pt x="141" y="2651"/>
                      </a:moveTo>
                      <a:cubicBezTo>
                        <a:pt x="64" y="2651"/>
                        <a:pt x="0" y="2714"/>
                        <a:pt x="0" y="2792"/>
                      </a:cubicBezTo>
                      <a:cubicBezTo>
                        <a:pt x="0" y="2870"/>
                        <a:pt x="62" y="2934"/>
                        <a:pt x="141" y="2934"/>
                      </a:cubicBezTo>
                      <a:lnTo>
                        <a:pt x="26328" y="2934"/>
                      </a:lnTo>
                      <a:cubicBezTo>
                        <a:pt x="26405" y="2934"/>
                        <a:pt x="26469" y="2870"/>
                        <a:pt x="26469" y="2792"/>
                      </a:cubicBezTo>
                      <a:cubicBezTo>
                        <a:pt x="26469" y="2715"/>
                        <a:pt x="26406" y="2651"/>
                        <a:pt x="26328" y="2651"/>
                      </a:cubicBezTo>
                      <a:close/>
                    </a:path>
                  </a:pathLst>
                </a:custGeom>
                <a:solidFill>
                  <a:srgbClr val="6BB3EA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58" name="Google Shape;2399;p39">
                  <a:extLst>
                    <a:ext uri="{FF2B5EF4-FFF2-40B4-BE49-F238E27FC236}">
                      <a16:creationId xmlns:a16="http://schemas.microsoft.com/office/drawing/2014/main" id="{B37C02D9-525B-C9C8-B7D9-0DC3D69EA3E1}"/>
                    </a:ext>
                  </a:extLst>
                </p:cNvPr>
                <p:cNvSpPr/>
                <p:nvPr/>
              </p:nvSpPr>
              <p:spPr>
                <a:xfrm>
                  <a:off x="7318650" y="1887300"/>
                  <a:ext cx="112625" cy="8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5" h="3423" extrusionOk="0">
                      <a:moveTo>
                        <a:pt x="0" y="1"/>
                      </a:moveTo>
                      <a:lnTo>
                        <a:pt x="0" y="3422"/>
                      </a:lnTo>
                      <a:lnTo>
                        <a:pt x="1053" y="3064"/>
                      </a:lnTo>
                      <a:lnTo>
                        <a:pt x="2272" y="2650"/>
                      </a:lnTo>
                      <a:lnTo>
                        <a:pt x="3489" y="3071"/>
                      </a:lnTo>
                      <a:lnTo>
                        <a:pt x="4504" y="3422"/>
                      </a:lnTo>
                      <a:lnTo>
                        <a:pt x="450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59" name="Google Shape;2400;p39">
                  <a:extLst>
                    <a:ext uri="{FF2B5EF4-FFF2-40B4-BE49-F238E27FC236}">
                      <a16:creationId xmlns:a16="http://schemas.microsoft.com/office/drawing/2014/main" id="{548D148B-7D22-090D-D226-703745C59B11}"/>
                    </a:ext>
                  </a:extLst>
                </p:cNvPr>
                <p:cNvSpPr/>
                <p:nvPr/>
              </p:nvSpPr>
              <p:spPr>
                <a:xfrm>
                  <a:off x="7344950" y="1887300"/>
                  <a:ext cx="60950" cy="7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3072" extrusionOk="0">
                      <a:moveTo>
                        <a:pt x="1" y="1"/>
                      </a:moveTo>
                      <a:lnTo>
                        <a:pt x="1" y="3064"/>
                      </a:lnTo>
                      <a:lnTo>
                        <a:pt x="1220" y="2650"/>
                      </a:lnTo>
                      <a:lnTo>
                        <a:pt x="2437" y="3071"/>
                      </a:lnTo>
                      <a:lnTo>
                        <a:pt x="24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</p:grpSp>
        </p:grpSp>
        <p:grpSp>
          <p:nvGrpSpPr>
            <p:cNvPr id="8" name="Google Shape;2401;p39">
              <a:extLst>
                <a:ext uri="{FF2B5EF4-FFF2-40B4-BE49-F238E27FC236}">
                  <a16:creationId xmlns:a16="http://schemas.microsoft.com/office/drawing/2014/main" id="{144CCD17-97AB-D0FE-B93C-CC487CF48BDB}"/>
                </a:ext>
              </a:extLst>
            </p:cNvPr>
            <p:cNvGrpSpPr/>
            <p:nvPr/>
          </p:nvGrpSpPr>
          <p:grpSpPr>
            <a:xfrm>
              <a:off x="-828718" y="3015813"/>
              <a:ext cx="1125449" cy="1834273"/>
              <a:chOff x="4210037" y="1995248"/>
              <a:chExt cx="1556159" cy="2825858"/>
            </a:xfrm>
          </p:grpSpPr>
          <p:grpSp>
            <p:nvGrpSpPr>
              <p:cNvPr id="9" name="Google Shape;2403;p39">
                <a:extLst>
                  <a:ext uri="{FF2B5EF4-FFF2-40B4-BE49-F238E27FC236}">
                    <a16:creationId xmlns:a16="http://schemas.microsoft.com/office/drawing/2014/main" id="{4EFA0252-33C9-C06C-D64D-0A737C30E721}"/>
                  </a:ext>
                </a:extLst>
              </p:cNvPr>
              <p:cNvGrpSpPr/>
              <p:nvPr/>
            </p:nvGrpSpPr>
            <p:grpSpPr>
              <a:xfrm rot="5400000">
                <a:off x="4573722" y="3628632"/>
                <a:ext cx="2078795" cy="306152"/>
                <a:chOff x="5178325" y="1049075"/>
                <a:chExt cx="928075" cy="136675"/>
              </a:xfrm>
            </p:grpSpPr>
            <p:sp>
              <p:nvSpPr>
                <p:cNvPr id="45" name="Google Shape;2404;p39">
                  <a:extLst>
                    <a:ext uri="{FF2B5EF4-FFF2-40B4-BE49-F238E27FC236}">
                      <a16:creationId xmlns:a16="http://schemas.microsoft.com/office/drawing/2014/main" id="{E012B67B-9C9A-9AAE-337D-472ADDFD646E}"/>
                    </a:ext>
                  </a:extLst>
                </p:cNvPr>
                <p:cNvSpPr/>
                <p:nvPr/>
              </p:nvSpPr>
              <p:spPr>
                <a:xfrm>
                  <a:off x="5178325" y="1049075"/>
                  <a:ext cx="928075" cy="13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23" h="5467" extrusionOk="0">
                      <a:moveTo>
                        <a:pt x="0" y="1"/>
                      </a:moveTo>
                      <a:lnTo>
                        <a:pt x="0" y="5466"/>
                      </a:lnTo>
                      <a:lnTo>
                        <a:pt x="37122" y="5466"/>
                      </a:lnTo>
                      <a:lnTo>
                        <a:pt x="371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46" name="Google Shape;2405;p39">
                  <a:extLst>
                    <a:ext uri="{FF2B5EF4-FFF2-40B4-BE49-F238E27FC236}">
                      <a16:creationId xmlns:a16="http://schemas.microsoft.com/office/drawing/2014/main" id="{8BA1765C-3CB7-D674-4951-4D1744323874}"/>
                    </a:ext>
                  </a:extLst>
                </p:cNvPr>
                <p:cNvSpPr/>
                <p:nvPr/>
              </p:nvSpPr>
              <p:spPr>
                <a:xfrm>
                  <a:off x="5342300" y="1076050"/>
                  <a:ext cx="76350" cy="8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4" h="3307" extrusionOk="0">
                      <a:moveTo>
                        <a:pt x="298" y="1"/>
                      </a:moveTo>
                      <a:cubicBezTo>
                        <a:pt x="134" y="1"/>
                        <a:pt x="0" y="135"/>
                        <a:pt x="0" y="299"/>
                      </a:cubicBezTo>
                      <a:cubicBezTo>
                        <a:pt x="0" y="464"/>
                        <a:pt x="134" y="598"/>
                        <a:pt x="298" y="598"/>
                      </a:cubicBezTo>
                      <a:lnTo>
                        <a:pt x="2756" y="598"/>
                      </a:lnTo>
                      <a:cubicBezTo>
                        <a:pt x="2920" y="598"/>
                        <a:pt x="3054" y="464"/>
                        <a:pt x="3054" y="299"/>
                      </a:cubicBezTo>
                      <a:cubicBezTo>
                        <a:pt x="3054" y="135"/>
                        <a:pt x="2920" y="1"/>
                        <a:pt x="2756" y="1"/>
                      </a:cubicBezTo>
                      <a:close/>
                      <a:moveTo>
                        <a:pt x="298" y="1357"/>
                      </a:moveTo>
                      <a:cubicBezTo>
                        <a:pt x="134" y="1357"/>
                        <a:pt x="0" y="1491"/>
                        <a:pt x="0" y="1654"/>
                      </a:cubicBezTo>
                      <a:cubicBezTo>
                        <a:pt x="0" y="1819"/>
                        <a:pt x="134" y="1953"/>
                        <a:pt x="298" y="1953"/>
                      </a:cubicBezTo>
                      <a:lnTo>
                        <a:pt x="2756" y="1953"/>
                      </a:lnTo>
                      <a:cubicBezTo>
                        <a:pt x="2920" y="1952"/>
                        <a:pt x="3054" y="1819"/>
                        <a:pt x="3054" y="1654"/>
                      </a:cubicBezTo>
                      <a:cubicBezTo>
                        <a:pt x="3054" y="1491"/>
                        <a:pt x="2920" y="1357"/>
                        <a:pt x="2756" y="1357"/>
                      </a:cubicBezTo>
                      <a:close/>
                      <a:moveTo>
                        <a:pt x="298" y="2711"/>
                      </a:moveTo>
                      <a:cubicBezTo>
                        <a:pt x="134" y="2711"/>
                        <a:pt x="0" y="2845"/>
                        <a:pt x="0" y="3010"/>
                      </a:cubicBezTo>
                      <a:cubicBezTo>
                        <a:pt x="0" y="3173"/>
                        <a:pt x="134" y="3307"/>
                        <a:pt x="298" y="3307"/>
                      </a:cubicBezTo>
                      <a:lnTo>
                        <a:pt x="2756" y="3307"/>
                      </a:lnTo>
                      <a:cubicBezTo>
                        <a:pt x="2920" y="3307"/>
                        <a:pt x="3054" y="3173"/>
                        <a:pt x="3054" y="3010"/>
                      </a:cubicBezTo>
                      <a:cubicBezTo>
                        <a:pt x="3054" y="2845"/>
                        <a:pt x="2920" y="2711"/>
                        <a:pt x="2756" y="271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47" name="Google Shape;2406;p39">
                  <a:extLst>
                    <a:ext uri="{FF2B5EF4-FFF2-40B4-BE49-F238E27FC236}">
                      <a16:creationId xmlns:a16="http://schemas.microsoft.com/office/drawing/2014/main" id="{F756ACC5-F9A7-CC78-8B2F-A853A89763B2}"/>
                    </a:ext>
                  </a:extLst>
                </p:cNvPr>
                <p:cNvSpPr/>
                <p:nvPr/>
              </p:nvSpPr>
              <p:spPr>
                <a:xfrm>
                  <a:off x="5478375" y="1071800"/>
                  <a:ext cx="489975" cy="9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9" h="3649" extrusionOk="0">
                      <a:moveTo>
                        <a:pt x="86" y="1"/>
                      </a:moveTo>
                      <a:cubicBezTo>
                        <a:pt x="39" y="1"/>
                        <a:pt x="0" y="38"/>
                        <a:pt x="0" y="86"/>
                      </a:cubicBezTo>
                      <a:lnTo>
                        <a:pt x="0" y="3563"/>
                      </a:lnTo>
                      <a:cubicBezTo>
                        <a:pt x="0" y="3610"/>
                        <a:pt x="38" y="3648"/>
                        <a:pt x="86" y="3648"/>
                      </a:cubicBezTo>
                      <a:lnTo>
                        <a:pt x="19513" y="3648"/>
                      </a:lnTo>
                      <a:cubicBezTo>
                        <a:pt x="19560" y="3648"/>
                        <a:pt x="19599" y="3611"/>
                        <a:pt x="19599" y="3563"/>
                      </a:cubicBezTo>
                      <a:lnTo>
                        <a:pt x="19599" y="86"/>
                      </a:lnTo>
                      <a:cubicBezTo>
                        <a:pt x="19598" y="38"/>
                        <a:pt x="19560" y="1"/>
                        <a:pt x="1951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48" name="Google Shape;2407;p39">
                  <a:extLst>
                    <a:ext uri="{FF2B5EF4-FFF2-40B4-BE49-F238E27FC236}">
                      <a16:creationId xmlns:a16="http://schemas.microsoft.com/office/drawing/2014/main" id="{87499BBF-2B17-99BF-E467-512A5580E0DB}"/>
                    </a:ext>
                  </a:extLst>
                </p:cNvPr>
                <p:cNvSpPr/>
                <p:nvPr/>
              </p:nvSpPr>
              <p:spPr>
                <a:xfrm>
                  <a:off x="5196125" y="1061025"/>
                  <a:ext cx="94700" cy="1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8" h="4512" extrusionOk="0">
                      <a:moveTo>
                        <a:pt x="1788" y="671"/>
                      </a:moveTo>
                      <a:cubicBezTo>
                        <a:pt x="1793" y="671"/>
                        <a:pt x="1798" y="671"/>
                        <a:pt x="1803" y="671"/>
                      </a:cubicBezTo>
                      <a:cubicBezTo>
                        <a:pt x="1893" y="682"/>
                        <a:pt x="1972" y="737"/>
                        <a:pt x="2016" y="820"/>
                      </a:cubicBezTo>
                      <a:cubicBezTo>
                        <a:pt x="2060" y="902"/>
                        <a:pt x="2060" y="1001"/>
                        <a:pt x="2015" y="1084"/>
                      </a:cubicBezTo>
                      <a:cubicBezTo>
                        <a:pt x="1985" y="1141"/>
                        <a:pt x="1946" y="1175"/>
                        <a:pt x="1899" y="1188"/>
                      </a:cubicBezTo>
                      <a:cubicBezTo>
                        <a:pt x="1886" y="1192"/>
                        <a:pt x="1872" y="1193"/>
                        <a:pt x="1857" y="1193"/>
                      </a:cubicBezTo>
                      <a:cubicBezTo>
                        <a:pt x="1809" y="1193"/>
                        <a:pt x="1754" y="1175"/>
                        <a:pt x="1699" y="1141"/>
                      </a:cubicBezTo>
                      <a:cubicBezTo>
                        <a:pt x="1624" y="1094"/>
                        <a:pt x="1582" y="1006"/>
                        <a:pt x="1585" y="905"/>
                      </a:cubicBezTo>
                      <a:cubicBezTo>
                        <a:pt x="1589" y="809"/>
                        <a:pt x="1635" y="725"/>
                        <a:pt x="1700" y="691"/>
                      </a:cubicBezTo>
                      <a:cubicBezTo>
                        <a:pt x="1727" y="677"/>
                        <a:pt x="1756" y="671"/>
                        <a:pt x="1788" y="671"/>
                      </a:cubicBezTo>
                      <a:close/>
                      <a:moveTo>
                        <a:pt x="1780" y="533"/>
                      </a:moveTo>
                      <a:cubicBezTo>
                        <a:pt x="1728" y="533"/>
                        <a:pt x="1680" y="545"/>
                        <a:pt x="1636" y="569"/>
                      </a:cubicBezTo>
                      <a:cubicBezTo>
                        <a:pt x="1525" y="628"/>
                        <a:pt x="1453" y="755"/>
                        <a:pt x="1448" y="900"/>
                      </a:cubicBezTo>
                      <a:cubicBezTo>
                        <a:pt x="1441" y="1051"/>
                        <a:pt x="1509" y="1186"/>
                        <a:pt x="1626" y="1260"/>
                      </a:cubicBezTo>
                      <a:cubicBezTo>
                        <a:pt x="1702" y="1308"/>
                        <a:pt x="1783" y="1334"/>
                        <a:pt x="1858" y="1334"/>
                      </a:cubicBezTo>
                      <a:cubicBezTo>
                        <a:pt x="1884" y="1334"/>
                        <a:pt x="1911" y="1330"/>
                        <a:pt x="1937" y="1324"/>
                      </a:cubicBezTo>
                      <a:cubicBezTo>
                        <a:pt x="2021" y="1301"/>
                        <a:pt x="2091" y="1242"/>
                        <a:pt x="2139" y="1152"/>
                      </a:cubicBezTo>
                      <a:cubicBezTo>
                        <a:pt x="2205" y="1025"/>
                        <a:pt x="2205" y="881"/>
                        <a:pt x="2140" y="757"/>
                      </a:cubicBezTo>
                      <a:cubicBezTo>
                        <a:pt x="2076" y="634"/>
                        <a:pt x="1957" y="552"/>
                        <a:pt x="1822" y="536"/>
                      </a:cubicBezTo>
                      <a:cubicBezTo>
                        <a:pt x="1808" y="534"/>
                        <a:pt x="1794" y="533"/>
                        <a:pt x="1780" y="533"/>
                      </a:cubicBezTo>
                      <a:close/>
                      <a:moveTo>
                        <a:pt x="1758" y="1697"/>
                      </a:moveTo>
                      <a:cubicBezTo>
                        <a:pt x="1837" y="1697"/>
                        <a:pt x="1917" y="1712"/>
                        <a:pt x="1991" y="1737"/>
                      </a:cubicBezTo>
                      <a:cubicBezTo>
                        <a:pt x="2127" y="1783"/>
                        <a:pt x="2240" y="1889"/>
                        <a:pt x="2310" y="2035"/>
                      </a:cubicBezTo>
                      <a:cubicBezTo>
                        <a:pt x="2390" y="2206"/>
                        <a:pt x="2401" y="2410"/>
                        <a:pt x="2337" y="2581"/>
                      </a:cubicBezTo>
                      <a:cubicBezTo>
                        <a:pt x="2278" y="2737"/>
                        <a:pt x="2141" y="2825"/>
                        <a:pt x="1931" y="2842"/>
                      </a:cubicBezTo>
                      <a:cubicBezTo>
                        <a:pt x="1913" y="2843"/>
                        <a:pt x="1896" y="2844"/>
                        <a:pt x="1878" y="2844"/>
                      </a:cubicBezTo>
                      <a:cubicBezTo>
                        <a:pt x="1654" y="2844"/>
                        <a:pt x="1465" y="2735"/>
                        <a:pt x="1326" y="2525"/>
                      </a:cubicBezTo>
                      <a:cubicBezTo>
                        <a:pt x="1291" y="2468"/>
                        <a:pt x="1255" y="2411"/>
                        <a:pt x="1256" y="2258"/>
                      </a:cubicBezTo>
                      <a:cubicBezTo>
                        <a:pt x="1256" y="2146"/>
                        <a:pt x="1264" y="2066"/>
                        <a:pt x="1303" y="1983"/>
                      </a:cubicBezTo>
                      <a:cubicBezTo>
                        <a:pt x="1401" y="1773"/>
                        <a:pt x="1578" y="1697"/>
                        <a:pt x="1758" y="1697"/>
                      </a:cubicBezTo>
                      <a:close/>
                      <a:moveTo>
                        <a:pt x="1756" y="1558"/>
                      </a:moveTo>
                      <a:cubicBezTo>
                        <a:pt x="1499" y="1558"/>
                        <a:pt x="1285" y="1688"/>
                        <a:pt x="1174" y="1924"/>
                      </a:cubicBezTo>
                      <a:cubicBezTo>
                        <a:pt x="1121" y="2042"/>
                        <a:pt x="1116" y="2153"/>
                        <a:pt x="1116" y="2258"/>
                      </a:cubicBezTo>
                      <a:cubicBezTo>
                        <a:pt x="1116" y="2436"/>
                        <a:pt x="1157" y="2518"/>
                        <a:pt x="1208" y="2598"/>
                      </a:cubicBezTo>
                      <a:lnTo>
                        <a:pt x="1209" y="2600"/>
                      </a:lnTo>
                      <a:cubicBezTo>
                        <a:pt x="1373" y="2848"/>
                        <a:pt x="1606" y="2982"/>
                        <a:pt x="1876" y="2982"/>
                      </a:cubicBezTo>
                      <a:cubicBezTo>
                        <a:pt x="1897" y="2982"/>
                        <a:pt x="1920" y="2982"/>
                        <a:pt x="1943" y="2980"/>
                      </a:cubicBezTo>
                      <a:cubicBezTo>
                        <a:pt x="2206" y="2958"/>
                        <a:pt x="2388" y="2836"/>
                        <a:pt x="2466" y="2629"/>
                      </a:cubicBezTo>
                      <a:cubicBezTo>
                        <a:pt x="2543" y="2420"/>
                        <a:pt x="2532" y="2183"/>
                        <a:pt x="2434" y="1975"/>
                      </a:cubicBezTo>
                      <a:cubicBezTo>
                        <a:pt x="2347" y="1793"/>
                        <a:pt x="2205" y="1662"/>
                        <a:pt x="2034" y="1605"/>
                      </a:cubicBezTo>
                      <a:cubicBezTo>
                        <a:pt x="1938" y="1573"/>
                        <a:pt x="1844" y="1558"/>
                        <a:pt x="1756" y="1558"/>
                      </a:cubicBezTo>
                      <a:close/>
                      <a:moveTo>
                        <a:pt x="1856" y="3308"/>
                      </a:moveTo>
                      <a:cubicBezTo>
                        <a:pt x="1872" y="3308"/>
                        <a:pt x="1887" y="3309"/>
                        <a:pt x="1900" y="3312"/>
                      </a:cubicBezTo>
                      <a:cubicBezTo>
                        <a:pt x="1947" y="3324"/>
                        <a:pt x="1986" y="3358"/>
                        <a:pt x="2016" y="3415"/>
                      </a:cubicBezTo>
                      <a:cubicBezTo>
                        <a:pt x="2061" y="3500"/>
                        <a:pt x="2061" y="3597"/>
                        <a:pt x="2017" y="3679"/>
                      </a:cubicBezTo>
                      <a:cubicBezTo>
                        <a:pt x="1973" y="3763"/>
                        <a:pt x="1894" y="3817"/>
                        <a:pt x="1804" y="3828"/>
                      </a:cubicBezTo>
                      <a:cubicBezTo>
                        <a:pt x="1795" y="3829"/>
                        <a:pt x="1786" y="3830"/>
                        <a:pt x="1778" y="3830"/>
                      </a:cubicBezTo>
                      <a:cubicBezTo>
                        <a:pt x="1750" y="3830"/>
                        <a:pt x="1724" y="3823"/>
                        <a:pt x="1700" y="3811"/>
                      </a:cubicBezTo>
                      <a:cubicBezTo>
                        <a:pt x="1633" y="3775"/>
                        <a:pt x="1589" y="3692"/>
                        <a:pt x="1585" y="3597"/>
                      </a:cubicBezTo>
                      <a:cubicBezTo>
                        <a:pt x="1582" y="3496"/>
                        <a:pt x="1624" y="3407"/>
                        <a:pt x="1699" y="3360"/>
                      </a:cubicBezTo>
                      <a:cubicBezTo>
                        <a:pt x="1754" y="3325"/>
                        <a:pt x="1808" y="3308"/>
                        <a:pt x="1856" y="3308"/>
                      </a:cubicBezTo>
                      <a:close/>
                      <a:moveTo>
                        <a:pt x="1857" y="3168"/>
                      </a:moveTo>
                      <a:cubicBezTo>
                        <a:pt x="1783" y="3168"/>
                        <a:pt x="1703" y="3193"/>
                        <a:pt x="1625" y="3243"/>
                      </a:cubicBezTo>
                      <a:cubicBezTo>
                        <a:pt x="1508" y="3317"/>
                        <a:pt x="1440" y="3451"/>
                        <a:pt x="1446" y="3602"/>
                      </a:cubicBezTo>
                      <a:cubicBezTo>
                        <a:pt x="1451" y="3748"/>
                        <a:pt x="1524" y="3875"/>
                        <a:pt x="1635" y="3934"/>
                      </a:cubicBezTo>
                      <a:cubicBezTo>
                        <a:pt x="1680" y="3958"/>
                        <a:pt x="1728" y="3970"/>
                        <a:pt x="1781" y="3970"/>
                      </a:cubicBezTo>
                      <a:cubicBezTo>
                        <a:pt x="1793" y="3970"/>
                        <a:pt x="1807" y="3970"/>
                        <a:pt x="1820" y="3967"/>
                      </a:cubicBezTo>
                      <a:cubicBezTo>
                        <a:pt x="1956" y="3951"/>
                        <a:pt x="2075" y="3868"/>
                        <a:pt x="2140" y="3745"/>
                      </a:cubicBezTo>
                      <a:cubicBezTo>
                        <a:pt x="2205" y="3621"/>
                        <a:pt x="2205" y="3476"/>
                        <a:pt x="2139" y="3351"/>
                      </a:cubicBezTo>
                      <a:cubicBezTo>
                        <a:pt x="2091" y="3260"/>
                        <a:pt x="2021" y="3201"/>
                        <a:pt x="1937" y="3179"/>
                      </a:cubicBezTo>
                      <a:cubicBezTo>
                        <a:pt x="1911" y="3172"/>
                        <a:pt x="1884" y="3168"/>
                        <a:pt x="1857" y="3168"/>
                      </a:cubicBezTo>
                      <a:close/>
                      <a:moveTo>
                        <a:pt x="2792" y="140"/>
                      </a:moveTo>
                      <a:cubicBezTo>
                        <a:pt x="2854" y="582"/>
                        <a:pt x="3205" y="934"/>
                        <a:pt x="3648" y="996"/>
                      </a:cubicBezTo>
                      <a:lnTo>
                        <a:pt x="3648" y="3517"/>
                      </a:lnTo>
                      <a:cubicBezTo>
                        <a:pt x="3205" y="3579"/>
                        <a:pt x="2854" y="3929"/>
                        <a:pt x="2792" y="4372"/>
                      </a:cubicBezTo>
                      <a:lnTo>
                        <a:pt x="995" y="4372"/>
                      </a:lnTo>
                      <a:cubicBezTo>
                        <a:pt x="934" y="3929"/>
                        <a:pt x="583" y="3579"/>
                        <a:pt x="140" y="3517"/>
                      </a:cubicBezTo>
                      <a:lnTo>
                        <a:pt x="140" y="996"/>
                      </a:lnTo>
                      <a:cubicBezTo>
                        <a:pt x="583" y="934"/>
                        <a:pt x="934" y="582"/>
                        <a:pt x="995" y="140"/>
                      </a:cubicBezTo>
                      <a:close/>
                      <a:moveTo>
                        <a:pt x="866" y="1"/>
                      </a:moveTo>
                      <a:cubicBezTo>
                        <a:pt x="866" y="478"/>
                        <a:pt x="478" y="865"/>
                        <a:pt x="1" y="865"/>
                      </a:cubicBezTo>
                      <a:lnTo>
                        <a:pt x="1" y="3646"/>
                      </a:lnTo>
                      <a:cubicBezTo>
                        <a:pt x="478" y="3646"/>
                        <a:pt x="866" y="4034"/>
                        <a:pt x="866" y="4511"/>
                      </a:cubicBezTo>
                      <a:lnTo>
                        <a:pt x="2922" y="4511"/>
                      </a:lnTo>
                      <a:cubicBezTo>
                        <a:pt x="2922" y="4034"/>
                        <a:pt x="3310" y="3646"/>
                        <a:pt x="3787" y="3646"/>
                      </a:cubicBezTo>
                      <a:lnTo>
                        <a:pt x="3787" y="865"/>
                      </a:lnTo>
                      <a:cubicBezTo>
                        <a:pt x="3309" y="865"/>
                        <a:pt x="2922" y="478"/>
                        <a:pt x="292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49" name="Google Shape;2408;p39">
                  <a:extLst>
                    <a:ext uri="{FF2B5EF4-FFF2-40B4-BE49-F238E27FC236}">
                      <a16:creationId xmlns:a16="http://schemas.microsoft.com/office/drawing/2014/main" id="{F03D4E40-2B34-1568-8B4D-6394E9265DF6}"/>
                    </a:ext>
                  </a:extLst>
                </p:cNvPr>
                <p:cNvSpPr/>
                <p:nvPr/>
              </p:nvSpPr>
              <p:spPr>
                <a:xfrm>
                  <a:off x="5992925" y="1061025"/>
                  <a:ext cx="94700" cy="1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8" h="4512" extrusionOk="0">
                      <a:moveTo>
                        <a:pt x="1783" y="670"/>
                      </a:moveTo>
                      <a:cubicBezTo>
                        <a:pt x="1790" y="670"/>
                        <a:pt x="1796" y="671"/>
                        <a:pt x="1803" y="671"/>
                      </a:cubicBezTo>
                      <a:cubicBezTo>
                        <a:pt x="1893" y="682"/>
                        <a:pt x="1971" y="737"/>
                        <a:pt x="2016" y="820"/>
                      </a:cubicBezTo>
                      <a:cubicBezTo>
                        <a:pt x="2060" y="902"/>
                        <a:pt x="2060" y="1001"/>
                        <a:pt x="2014" y="1084"/>
                      </a:cubicBezTo>
                      <a:cubicBezTo>
                        <a:pt x="1985" y="1141"/>
                        <a:pt x="1947" y="1175"/>
                        <a:pt x="1899" y="1188"/>
                      </a:cubicBezTo>
                      <a:cubicBezTo>
                        <a:pt x="1886" y="1192"/>
                        <a:pt x="1872" y="1193"/>
                        <a:pt x="1857" y="1193"/>
                      </a:cubicBezTo>
                      <a:cubicBezTo>
                        <a:pt x="1809" y="1193"/>
                        <a:pt x="1754" y="1175"/>
                        <a:pt x="1698" y="1141"/>
                      </a:cubicBezTo>
                      <a:cubicBezTo>
                        <a:pt x="1624" y="1094"/>
                        <a:pt x="1581" y="1006"/>
                        <a:pt x="1585" y="905"/>
                      </a:cubicBezTo>
                      <a:cubicBezTo>
                        <a:pt x="1589" y="809"/>
                        <a:pt x="1634" y="725"/>
                        <a:pt x="1701" y="691"/>
                      </a:cubicBezTo>
                      <a:cubicBezTo>
                        <a:pt x="1727" y="678"/>
                        <a:pt x="1754" y="670"/>
                        <a:pt x="1783" y="670"/>
                      </a:cubicBezTo>
                      <a:close/>
                      <a:moveTo>
                        <a:pt x="1780" y="533"/>
                      </a:moveTo>
                      <a:cubicBezTo>
                        <a:pt x="1729" y="533"/>
                        <a:pt x="1680" y="545"/>
                        <a:pt x="1636" y="569"/>
                      </a:cubicBezTo>
                      <a:cubicBezTo>
                        <a:pt x="1525" y="628"/>
                        <a:pt x="1452" y="755"/>
                        <a:pt x="1447" y="900"/>
                      </a:cubicBezTo>
                      <a:cubicBezTo>
                        <a:pt x="1442" y="1051"/>
                        <a:pt x="1509" y="1186"/>
                        <a:pt x="1627" y="1260"/>
                      </a:cubicBezTo>
                      <a:cubicBezTo>
                        <a:pt x="1703" y="1308"/>
                        <a:pt x="1783" y="1334"/>
                        <a:pt x="1858" y="1334"/>
                      </a:cubicBezTo>
                      <a:cubicBezTo>
                        <a:pt x="1886" y="1334"/>
                        <a:pt x="1912" y="1330"/>
                        <a:pt x="1937" y="1324"/>
                      </a:cubicBezTo>
                      <a:cubicBezTo>
                        <a:pt x="2021" y="1301"/>
                        <a:pt x="2090" y="1242"/>
                        <a:pt x="2138" y="1152"/>
                      </a:cubicBezTo>
                      <a:cubicBezTo>
                        <a:pt x="2205" y="1025"/>
                        <a:pt x="2205" y="881"/>
                        <a:pt x="2140" y="757"/>
                      </a:cubicBezTo>
                      <a:cubicBezTo>
                        <a:pt x="2076" y="634"/>
                        <a:pt x="1957" y="552"/>
                        <a:pt x="1821" y="536"/>
                      </a:cubicBezTo>
                      <a:cubicBezTo>
                        <a:pt x="1807" y="534"/>
                        <a:pt x="1793" y="533"/>
                        <a:pt x="1780" y="533"/>
                      </a:cubicBezTo>
                      <a:close/>
                      <a:moveTo>
                        <a:pt x="1759" y="1697"/>
                      </a:moveTo>
                      <a:cubicBezTo>
                        <a:pt x="1839" y="1697"/>
                        <a:pt x="1919" y="1712"/>
                        <a:pt x="1993" y="1737"/>
                      </a:cubicBezTo>
                      <a:cubicBezTo>
                        <a:pt x="2127" y="1783"/>
                        <a:pt x="2242" y="1889"/>
                        <a:pt x="2311" y="2035"/>
                      </a:cubicBezTo>
                      <a:cubicBezTo>
                        <a:pt x="2391" y="2206"/>
                        <a:pt x="2402" y="2410"/>
                        <a:pt x="2338" y="2581"/>
                      </a:cubicBezTo>
                      <a:cubicBezTo>
                        <a:pt x="2279" y="2736"/>
                        <a:pt x="2142" y="2825"/>
                        <a:pt x="1933" y="2842"/>
                      </a:cubicBezTo>
                      <a:cubicBezTo>
                        <a:pt x="1915" y="2843"/>
                        <a:pt x="1897" y="2844"/>
                        <a:pt x="1880" y="2844"/>
                      </a:cubicBezTo>
                      <a:cubicBezTo>
                        <a:pt x="1656" y="2844"/>
                        <a:pt x="1466" y="2735"/>
                        <a:pt x="1327" y="2525"/>
                      </a:cubicBezTo>
                      <a:cubicBezTo>
                        <a:pt x="1292" y="2468"/>
                        <a:pt x="1256" y="2411"/>
                        <a:pt x="1258" y="2258"/>
                      </a:cubicBezTo>
                      <a:cubicBezTo>
                        <a:pt x="1258" y="2146"/>
                        <a:pt x="1265" y="2066"/>
                        <a:pt x="1305" y="1983"/>
                      </a:cubicBezTo>
                      <a:cubicBezTo>
                        <a:pt x="1403" y="1773"/>
                        <a:pt x="1580" y="1697"/>
                        <a:pt x="1759" y="1697"/>
                      </a:cubicBezTo>
                      <a:close/>
                      <a:moveTo>
                        <a:pt x="1756" y="1558"/>
                      </a:moveTo>
                      <a:cubicBezTo>
                        <a:pt x="1500" y="1558"/>
                        <a:pt x="1285" y="1688"/>
                        <a:pt x="1174" y="1924"/>
                      </a:cubicBezTo>
                      <a:cubicBezTo>
                        <a:pt x="1120" y="2042"/>
                        <a:pt x="1115" y="2153"/>
                        <a:pt x="1115" y="2258"/>
                      </a:cubicBezTo>
                      <a:cubicBezTo>
                        <a:pt x="1115" y="2436"/>
                        <a:pt x="1157" y="2518"/>
                        <a:pt x="1209" y="2598"/>
                      </a:cubicBezTo>
                      <a:lnTo>
                        <a:pt x="1210" y="2600"/>
                      </a:lnTo>
                      <a:cubicBezTo>
                        <a:pt x="1372" y="2848"/>
                        <a:pt x="1606" y="2982"/>
                        <a:pt x="1875" y="2982"/>
                      </a:cubicBezTo>
                      <a:cubicBezTo>
                        <a:pt x="1897" y="2982"/>
                        <a:pt x="1921" y="2982"/>
                        <a:pt x="1943" y="2980"/>
                      </a:cubicBezTo>
                      <a:cubicBezTo>
                        <a:pt x="2206" y="2958"/>
                        <a:pt x="2388" y="2836"/>
                        <a:pt x="2466" y="2629"/>
                      </a:cubicBezTo>
                      <a:cubicBezTo>
                        <a:pt x="2543" y="2420"/>
                        <a:pt x="2533" y="2183"/>
                        <a:pt x="2434" y="1975"/>
                      </a:cubicBezTo>
                      <a:cubicBezTo>
                        <a:pt x="2348" y="1793"/>
                        <a:pt x="2205" y="1662"/>
                        <a:pt x="2034" y="1605"/>
                      </a:cubicBezTo>
                      <a:cubicBezTo>
                        <a:pt x="1938" y="1573"/>
                        <a:pt x="1845" y="1558"/>
                        <a:pt x="1756" y="1558"/>
                      </a:cubicBezTo>
                      <a:close/>
                      <a:moveTo>
                        <a:pt x="1858" y="3308"/>
                      </a:moveTo>
                      <a:cubicBezTo>
                        <a:pt x="1873" y="3308"/>
                        <a:pt x="1888" y="3309"/>
                        <a:pt x="1903" y="3312"/>
                      </a:cubicBezTo>
                      <a:cubicBezTo>
                        <a:pt x="1950" y="3324"/>
                        <a:pt x="1988" y="3358"/>
                        <a:pt x="2018" y="3415"/>
                      </a:cubicBezTo>
                      <a:cubicBezTo>
                        <a:pt x="2063" y="3500"/>
                        <a:pt x="2063" y="3597"/>
                        <a:pt x="2019" y="3679"/>
                      </a:cubicBezTo>
                      <a:cubicBezTo>
                        <a:pt x="1975" y="3763"/>
                        <a:pt x="1896" y="3817"/>
                        <a:pt x="1807" y="3828"/>
                      </a:cubicBezTo>
                      <a:cubicBezTo>
                        <a:pt x="1798" y="3829"/>
                        <a:pt x="1789" y="3830"/>
                        <a:pt x="1780" y="3830"/>
                      </a:cubicBezTo>
                      <a:cubicBezTo>
                        <a:pt x="1751" y="3830"/>
                        <a:pt x="1725" y="3823"/>
                        <a:pt x="1702" y="3811"/>
                      </a:cubicBezTo>
                      <a:cubicBezTo>
                        <a:pt x="1634" y="3775"/>
                        <a:pt x="1590" y="3692"/>
                        <a:pt x="1586" y="3597"/>
                      </a:cubicBezTo>
                      <a:cubicBezTo>
                        <a:pt x="1583" y="3496"/>
                        <a:pt x="1626" y="3407"/>
                        <a:pt x="1701" y="3360"/>
                      </a:cubicBezTo>
                      <a:cubicBezTo>
                        <a:pt x="1755" y="3325"/>
                        <a:pt x="1810" y="3308"/>
                        <a:pt x="1858" y="3308"/>
                      </a:cubicBezTo>
                      <a:close/>
                      <a:moveTo>
                        <a:pt x="1857" y="3168"/>
                      </a:moveTo>
                      <a:cubicBezTo>
                        <a:pt x="1782" y="3168"/>
                        <a:pt x="1702" y="3193"/>
                        <a:pt x="1626" y="3243"/>
                      </a:cubicBezTo>
                      <a:cubicBezTo>
                        <a:pt x="1508" y="3317"/>
                        <a:pt x="1441" y="3451"/>
                        <a:pt x="1446" y="3602"/>
                      </a:cubicBezTo>
                      <a:cubicBezTo>
                        <a:pt x="1451" y="3748"/>
                        <a:pt x="1524" y="3875"/>
                        <a:pt x="1634" y="3934"/>
                      </a:cubicBezTo>
                      <a:cubicBezTo>
                        <a:pt x="1680" y="3958"/>
                        <a:pt x="1728" y="3970"/>
                        <a:pt x="1781" y="3970"/>
                      </a:cubicBezTo>
                      <a:cubicBezTo>
                        <a:pt x="1794" y="3970"/>
                        <a:pt x="1809" y="3970"/>
                        <a:pt x="1820" y="3967"/>
                      </a:cubicBezTo>
                      <a:cubicBezTo>
                        <a:pt x="1955" y="3951"/>
                        <a:pt x="2075" y="3868"/>
                        <a:pt x="2140" y="3745"/>
                      </a:cubicBezTo>
                      <a:cubicBezTo>
                        <a:pt x="2205" y="3621"/>
                        <a:pt x="2205" y="3476"/>
                        <a:pt x="2138" y="3351"/>
                      </a:cubicBezTo>
                      <a:cubicBezTo>
                        <a:pt x="2090" y="3260"/>
                        <a:pt x="2020" y="3201"/>
                        <a:pt x="1937" y="3179"/>
                      </a:cubicBezTo>
                      <a:cubicBezTo>
                        <a:pt x="1911" y="3172"/>
                        <a:pt x="1885" y="3168"/>
                        <a:pt x="1857" y="3168"/>
                      </a:cubicBezTo>
                      <a:close/>
                      <a:moveTo>
                        <a:pt x="2794" y="140"/>
                      </a:moveTo>
                      <a:cubicBezTo>
                        <a:pt x="2856" y="582"/>
                        <a:pt x="3206" y="934"/>
                        <a:pt x="3649" y="996"/>
                      </a:cubicBezTo>
                      <a:lnTo>
                        <a:pt x="3649" y="3517"/>
                      </a:lnTo>
                      <a:cubicBezTo>
                        <a:pt x="3206" y="3579"/>
                        <a:pt x="2856" y="3929"/>
                        <a:pt x="2794" y="4372"/>
                      </a:cubicBezTo>
                      <a:lnTo>
                        <a:pt x="997" y="4372"/>
                      </a:lnTo>
                      <a:cubicBezTo>
                        <a:pt x="935" y="3929"/>
                        <a:pt x="584" y="3579"/>
                        <a:pt x="141" y="3517"/>
                      </a:cubicBezTo>
                      <a:lnTo>
                        <a:pt x="141" y="996"/>
                      </a:lnTo>
                      <a:cubicBezTo>
                        <a:pt x="584" y="934"/>
                        <a:pt x="935" y="582"/>
                        <a:pt x="997" y="140"/>
                      </a:cubicBezTo>
                      <a:close/>
                      <a:moveTo>
                        <a:pt x="866" y="1"/>
                      </a:moveTo>
                      <a:cubicBezTo>
                        <a:pt x="866" y="478"/>
                        <a:pt x="478" y="865"/>
                        <a:pt x="1" y="865"/>
                      </a:cubicBezTo>
                      <a:lnTo>
                        <a:pt x="1" y="3646"/>
                      </a:lnTo>
                      <a:cubicBezTo>
                        <a:pt x="478" y="3646"/>
                        <a:pt x="866" y="4034"/>
                        <a:pt x="866" y="4511"/>
                      </a:cubicBezTo>
                      <a:lnTo>
                        <a:pt x="2922" y="4511"/>
                      </a:lnTo>
                      <a:cubicBezTo>
                        <a:pt x="2922" y="4034"/>
                        <a:pt x="3310" y="3646"/>
                        <a:pt x="3787" y="3646"/>
                      </a:cubicBezTo>
                      <a:lnTo>
                        <a:pt x="3787" y="865"/>
                      </a:lnTo>
                      <a:cubicBezTo>
                        <a:pt x="3310" y="865"/>
                        <a:pt x="2922" y="478"/>
                        <a:pt x="292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50" name="Google Shape;2409;p39">
                  <a:extLst>
                    <a:ext uri="{FF2B5EF4-FFF2-40B4-BE49-F238E27FC236}">
                      <a16:creationId xmlns:a16="http://schemas.microsoft.com/office/drawing/2014/main" id="{7EA969E2-410E-29BD-42A0-971D65B63AEC}"/>
                    </a:ext>
                  </a:extLst>
                </p:cNvPr>
                <p:cNvSpPr/>
                <p:nvPr/>
              </p:nvSpPr>
              <p:spPr>
                <a:xfrm>
                  <a:off x="5503450" y="1085350"/>
                  <a:ext cx="432575" cy="6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3" h="2595" extrusionOk="0">
                      <a:moveTo>
                        <a:pt x="1632" y="1"/>
                      </a:moveTo>
                      <a:cubicBezTo>
                        <a:pt x="1238" y="1"/>
                        <a:pt x="860" y="189"/>
                        <a:pt x="632" y="640"/>
                      </a:cubicBezTo>
                      <a:cubicBezTo>
                        <a:pt x="1" y="1609"/>
                        <a:pt x="914" y="2594"/>
                        <a:pt x="1890" y="2594"/>
                      </a:cubicBezTo>
                      <a:cubicBezTo>
                        <a:pt x="1978" y="2594"/>
                        <a:pt x="2067" y="2586"/>
                        <a:pt x="2156" y="2569"/>
                      </a:cubicBezTo>
                      <a:cubicBezTo>
                        <a:pt x="2924" y="2422"/>
                        <a:pt x="3382" y="1723"/>
                        <a:pt x="3057" y="967"/>
                      </a:cubicBezTo>
                      <a:cubicBezTo>
                        <a:pt x="2812" y="396"/>
                        <a:pt x="2204" y="1"/>
                        <a:pt x="1632" y="1"/>
                      </a:cubicBezTo>
                      <a:close/>
                      <a:moveTo>
                        <a:pt x="6303" y="1"/>
                      </a:moveTo>
                      <a:cubicBezTo>
                        <a:pt x="5908" y="1"/>
                        <a:pt x="5531" y="189"/>
                        <a:pt x="5303" y="640"/>
                      </a:cubicBezTo>
                      <a:cubicBezTo>
                        <a:pt x="4674" y="1610"/>
                        <a:pt x="5585" y="2594"/>
                        <a:pt x="6561" y="2594"/>
                      </a:cubicBezTo>
                      <a:cubicBezTo>
                        <a:pt x="6649" y="2594"/>
                        <a:pt x="6738" y="2586"/>
                        <a:pt x="6826" y="2569"/>
                      </a:cubicBezTo>
                      <a:cubicBezTo>
                        <a:pt x="7595" y="2422"/>
                        <a:pt x="8053" y="1723"/>
                        <a:pt x="7729" y="967"/>
                      </a:cubicBezTo>
                      <a:cubicBezTo>
                        <a:pt x="7483" y="396"/>
                        <a:pt x="6875" y="1"/>
                        <a:pt x="6303" y="1"/>
                      </a:cubicBezTo>
                      <a:close/>
                      <a:moveTo>
                        <a:pt x="10634" y="1"/>
                      </a:moveTo>
                      <a:cubicBezTo>
                        <a:pt x="10240" y="1"/>
                        <a:pt x="9862" y="189"/>
                        <a:pt x="9634" y="640"/>
                      </a:cubicBezTo>
                      <a:cubicBezTo>
                        <a:pt x="9004" y="1610"/>
                        <a:pt x="9915" y="2594"/>
                        <a:pt x="10892" y="2594"/>
                      </a:cubicBezTo>
                      <a:cubicBezTo>
                        <a:pt x="10980" y="2594"/>
                        <a:pt x="11069" y="2586"/>
                        <a:pt x="11157" y="2569"/>
                      </a:cubicBezTo>
                      <a:cubicBezTo>
                        <a:pt x="11926" y="2422"/>
                        <a:pt x="12384" y="1723"/>
                        <a:pt x="12060" y="967"/>
                      </a:cubicBezTo>
                      <a:cubicBezTo>
                        <a:pt x="11814" y="396"/>
                        <a:pt x="11206" y="1"/>
                        <a:pt x="10634" y="1"/>
                      </a:cubicBezTo>
                      <a:close/>
                      <a:moveTo>
                        <a:pt x="15552" y="1"/>
                      </a:moveTo>
                      <a:cubicBezTo>
                        <a:pt x="15158" y="1"/>
                        <a:pt x="14781" y="189"/>
                        <a:pt x="14553" y="640"/>
                      </a:cubicBezTo>
                      <a:cubicBezTo>
                        <a:pt x="13922" y="1610"/>
                        <a:pt x="14833" y="2594"/>
                        <a:pt x="15809" y="2594"/>
                      </a:cubicBezTo>
                      <a:cubicBezTo>
                        <a:pt x="15898" y="2594"/>
                        <a:pt x="15987" y="2586"/>
                        <a:pt x="16075" y="2569"/>
                      </a:cubicBezTo>
                      <a:cubicBezTo>
                        <a:pt x="16844" y="2422"/>
                        <a:pt x="17303" y="1723"/>
                        <a:pt x="16978" y="967"/>
                      </a:cubicBezTo>
                      <a:cubicBezTo>
                        <a:pt x="16731" y="396"/>
                        <a:pt x="16123" y="1"/>
                        <a:pt x="1555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</p:grpSp>
          <p:grpSp>
            <p:nvGrpSpPr>
              <p:cNvPr id="10" name="Google Shape;2410;p39">
                <a:extLst>
                  <a:ext uri="{FF2B5EF4-FFF2-40B4-BE49-F238E27FC236}">
                    <a16:creationId xmlns:a16="http://schemas.microsoft.com/office/drawing/2014/main" id="{F6A1B302-7A4C-3074-1ED5-B3A13ED5D2E2}"/>
                  </a:ext>
                </a:extLst>
              </p:cNvPr>
              <p:cNvGrpSpPr/>
              <p:nvPr/>
            </p:nvGrpSpPr>
            <p:grpSpPr>
              <a:xfrm rot="-10378015">
                <a:off x="4210037" y="2336012"/>
                <a:ext cx="543925" cy="2461053"/>
                <a:chOff x="3416200" y="1908925"/>
                <a:chExt cx="291975" cy="1321075"/>
              </a:xfrm>
            </p:grpSpPr>
            <p:sp>
              <p:nvSpPr>
                <p:cNvPr id="32" name="Google Shape;2411;p39">
                  <a:extLst>
                    <a:ext uri="{FF2B5EF4-FFF2-40B4-BE49-F238E27FC236}">
                      <a16:creationId xmlns:a16="http://schemas.microsoft.com/office/drawing/2014/main" id="{5349C353-8F4B-FAD9-B506-31CB44E2A652}"/>
                    </a:ext>
                  </a:extLst>
                </p:cNvPr>
                <p:cNvSpPr/>
                <p:nvPr/>
              </p:nvSpPr>
              <p:spPr>
                <a:xfrm>
                  <a:off x="3416200" y="1908925"/>
                  <a:ext cx="291925" cy="13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7" h="52843" extrusionOk="0">
                      <a:moveTo>
                        <a:pt x="0" y="0"/>
                      </a:moveTo>
                      <a:lnTo>
                        <a:pt x="0" y="52843"/>
                      </a:lnTo>
                      <a:lnTo>
                        <a:pt x="11677" y="52843"/>
                      </a:lnTo>
                      <a:lnTo>
                        <a:pt x="1167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33" name="Google Shape;2412;p39">
                  <a:extLst>
                    <a:ext uri="{FF2B5EF4-FFF2-40B4-BE49-F238E27FC236}">
                      <a16:creationId xmlns:a16="http://schemas.microsoft.com/office/drawing/2014/main" id="{6364A0A0-C7A3-50BC-28D1-ECDE3EE8CFA6}"/>
                    </a:ext>
                  </a:extLst>
                </p:cNvPr>
                <p:cNvSpPr/>
                <p:nvPr/>
              </p:nvSpPr>
              <p:spPr>
                <a:xfrm>
                  <a:off x="3417250" y="2207950"/>
                  <a:ext cx="283550" cy="7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2" h="28643" extrusionOk="0">
                      <a:moveTo>
                        <a:pt x="6192" y="1"/>
                      </a:moveTo>
                      <a:cubicBezTo>
                        <a:pt x="4609" y="1"/>
                        <a:pt x="2974" y="560"/>
                        <a:pt x="2060" y="1653"/>
                      </a:cubicBezTo>
                      <a:cubicBezTo>
                        <a:pt x="0" y="4118"/>
                        <a:pt x="1478" y="8364"/>
                        <a:pt x="1541" y="11246"/>
                      </a:cubicBezTo>
                      <a:cubicBezTo>
                        <a:pt x="1593" y="13569"/>
                        <a:pt x="1610" y="15882"/>
                        <a:pt x="1457" y="18218"/>
                      </a:cubicBezTo>
                      <a:cubicBezTo>
                        <a:pt x="1371" y="19537"/>
                        <a:pt x="1227" y="20853"/>
                        <a:pt x="1077" y="22167"/>
                      </a:cubicBezTo>
                      <a:cubicBezTo>
                        <a:pt x="963" y="23183"/>
                        <a:pt x="646" y="24439"/>
                        <a:pt x="814" y="25468"/>
                      </a:cubicBezTo>
                      <a:cubicBezTo>
                        <a:pt x="1206" y="27848"/>
                        <a:pt x="2933" y="28484"/>
                        <a:pt x="5155" y="28618"/>
                      </a:cubicBezTo>
                      <a:cubicBezTo>
                        <a:pt x="5418" y="28634"/>
                        <a:pt x="5677" y="28642"/>
                        <a:pt x="5930" y="28642"/>
                      </a:cubicBezTo>
                      <a:cubicBezTo>
                        <a:pt x="8494" y="28642"/>
                        <a:pt x="10490" y="27766"/>
                        <a:pt x="10738" y="24734"/>
                      </a:cubicBezTo>
                      <a:cubicBezTo>
                        <a:pt x="10965" y="21921"/>
                        <a:pt x="10026" y="19011"/>
                        <a:pt x="10018" y="16181"/>
                      </a:cubicBezTo>
                      <a:cubicBezTo>
                        <a:pt x="10013" y="14694"/>
                        <a:pt x="9846" y="13240"/>
                        <a:pt x="9941" y="11739"/>
                      </a:cubicBezTo>
                      <a:cubicBezTo>
                        <a:pt x="10048" y="10059"/>
                        <a:pt x="10447" y="8450"/>
                        <a:pt x="10628" y="6788"/>
                      </a:cubicBezTo>
                      <a:cubicBezTo>
                        <a:pt x="10885" y="4438"/>
                        <a:pt x="11342" y="2390"/>
                        <a:pt x="9200" y="851"/>
                      </a:cubicBezTo>
                      <a:cubicBezTo>
                        <a:pt x="8407" y="281"/>
                        <a:pt x="7313" y="1"/>
                        <a:pt x="619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34" name="Google Shape;2413;p39">
                  <a:extLst>
                    <a:ext uri="{FF2B5EF4-FFF2-40B4-BE49-F238E27FC236}">
                      <a16:creationId xmlns:a16="http://schemas.microsoft.com/office/drawing/2014/main" id="{40ABC3BF-DD81-6C22-6C63-5938F54FA083}"/>
                    </a:ext>
                  </a:extLst>
                </p:cNvPr>
                <p:cNvSpPr/>
                <p:nvPr/>
              </p:nvSpPr>
              <p:spPr>
                <a:xfrm>
                  <a:off x="3479875" y="2261125"/>
                  <a:ext cx="164575" cy="61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3" h="24667" extrusionOk="0">
                      <a:moveTo>
                        <a:pt x="230" y="1"/>
                      </a:moveTo>
                      <a:cubicBezTo>
                        <a:pt x="104" y="1"/>
                        <a:pt x="0" y="103"/>
                        <a:pt x="0" y="231"/>
                      </a:cubicBezTo>
                      <a:lnTo>
                        <a:pt x="0" y="24436"/>
                      </a:lnTo>
                      <a:cubicBezTo>
                        <a:pt x="0" y="24564"/>
                        <a:pt x="104" y="24666"/>
                        <a:pt x="230" y="24666"/>
                      </a:cubicBezTo>
                      <a:lnTo>
                        <a:pt x="6352" y="24666"/>
                      </a:lnTo>
                      <a:cubicBezTo>
                        <a:pt x="6480" y="24666"/>
                        <a:pt x="6582" y="24564"/>
                        <a:pt x="6582" y="24436"/>
                      </a:cubicBezTo>
                      <a:lnTo>
                        <a:pt x="6582" y="231"/>
                      </a:lnTo>
                      <a:cubicBezTo>
                        <a:pt x="6582" y="103"/>
                        <a:pt x="6480" y="1"/>
                        <a:pt x="635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35" name="Google Shape;2414;p39">
                  <a:extLst>
                    <a:ext uri="{FF2B5EF4-FFF2-40B4-BE49-F238E27FC236}">
                      <a16:creationId xmlns:a16="http://schemas.microsoft.com/office/drawing/2014/main" id="{C6CB3CF5-41DF-C2E5-3728-CC7AF8E65F81}"/>
                    </a:ext>
                  </a:extLst>
                </p:cNvPr>
                <p:cNvSpPr/>
                <p:nvPr/>
              </p:nvSpPr>
              <p:spPr>
                <a:xfrm>
                  <a:off x="3502775" y="2288375"/>
                  <a:ext cx="118800" cy="56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2" h="22489" extrusionOk="0">
                      <a:moveTo>
                        <a:pt x="196" y="1"/>
                      </a:moveTo>
                      <a:cubicBezTo>
                        <a:pt x="196" y="109"/>
                        <a:pt x="109" y="196"/>
                        <a:pt x="1" y="196"/>
                      </a:cubicBezTo>
                      <a:lnTo>
                        <a:pt x="1" y="22292"/>
                      </a:lnTo>
                      <a:cubicBezTo>
                        <a:pt x="109" y="22292"/>
                        <a:pt x="196" y="22379"/>
                        <a:pt x="196" y="22488"/>
                      </a:cubicBezTo>
                      <a:lnTo>
                        <a:pt x="4555" y="22488"/>
                      </a:lnTo>
                      <a:cubicBezTo>
                        <a:pt x="4555" y="22379"/>
                        <a:pt x="4643" y="22292"/>
                        <a:pt x="4752" y="22292"/>
                      </a:cubicBezTo>
                      <a:lnTo>
                        <a:pt x="4752" y="196"/>
                      </a:lnTo>
                      <a:cubicBezTo>
                        <a:pt x="4644" y="196"/>
                        <a:pt x="4555" y="109"/>
                        <a:pt x="455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36" name="Google Shape;2415;p39">
                  <a:extLst>
                    <a:ext uri="{FF2B5EF4-FFF2-40B4-BE49-F238E27FC236}">
                      <a16:creationId xmlns:a16="http://schemas.microsoft.com/office/drawing/2014/main" id="{43B6EC9F-176B-E989-36AB-1C3D9C750EBD}"/>
                    </a:ext>
                  </a:extLst>
                </p:cNvPr>
                <p:cNvSpPr/>
                <p:nvPr/>
              </p:nvSpPr>
              <p:spPr>
                <a:xfrm>
                  <a:off x="3416200" y="1940125"/>
                  <a:ext cx="291925" cy="6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7" h="2739" extrusionOk="0">
                      <a:moveTo>
                        <a:pt x="0" y="0"/>
                      </a:moveTo>
                      <a:lnTo>
                        <a:pt x="0" y="2739"/>
                      </a:lnTo>
                      <a:lnTo>
                        <a:pt x="11677" y="2739"/>
                      </a:lnTo>
                      <a:lnTo>
                        <a:pt x="11677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37" name="Google Shape;2416;p39">
                  <a:extLst>
                    <a:ext uri="{FF2B5EF4-FFF2-40B4-BE49-F238E27FC236}">
                      <a16:creationId xmlns:a16="http://schemas.microsoft.com/office/drawing/2014/main" id="{4E1EE141-50C7-1E8C-3898-705F74E64A39}"/>
                    </a:ext>
                  </a:extLst>
                </p:cNvPr>
                <p:cNvSpPr/>
                <p:nvPr/>
              </p:nvSpPr>
              <p:spPr>
                <a:xfrm>
                  <a:off x="3416200" y="2128150"/>
                  <a:ext cx="29192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7" h="488" extrusionOk="0">
                      <a:moveTo>
                        <a:pt x="0" y="1"/>
                      </a:moveTo>
                      <a:lnTo>
                        <a:pt x="0" y="487"/>
                      </a:lnTo>
                      <a:lnTo>
                        <a:pt x="11677" y="487"/>
                      </a:lnTo>
                      <a:lnTo>
                        <a:pt x="1167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38" name="Google Shape;2417;p39">
                  <a:extLst>
                    <a:ext uri="{FF2B5EF4-FFF2-40B4-BE49-F238E27FC236}">
                      <a16:creationId xmlns:a16="http://schemas.microsoft.com/office/drawing/2014/main" id="{5A125405-77CC-1435-406B-428F7D7D6F83}"/>
                    </a:ext>
                  </a:extLst>
                </p:cNvPr>
                <p:cNvSpPr/>
                <p:nvPr/>
              </p:nvSpPr>
              <p:spPr>
                <a:xfrm>
                  <a:off x="3441450" y="2080750"/>
                  <a:ext cx="246850" cy="3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4" h="1398" extrusionOk="0">
                      <a:moveTo>
                        <a:pt x="3524" y="0"/>
                      </a:moveTo>
                      <a:cubicBezTo>
                        <a:pt x="3444" y="0"/>
                        <a:pt x="3377" y="228"/>
                        <a:pt x="3360" y="533"/>
                      </a:cubicBezTo>
                      <a:cubicBezTo>
                        <a:pt x="3054" y="552"/>
                        <a:pt x="2826" y="618"/>
                        <a:pt x="2826" y="698"/>
                      </a:cubicBezTo>
                      <a:cubicBezTo>
                        <a:pt x="2826" y="778"/>
                        <a:pt x="3055" y="845"/>
                        <a:pt x="3360" y="862"/>
                      </a:cubicBezTo>
                      <a:cubicBezTo>
                        <a:pt x="3379" y="1168"/>
                        <a:pt x="3444" y="1396"/>
                        <a:pt x="3524" y="1396"/>
                      </a:cubicBezTo>
                      <a:cubicBezTo>
                        <a:pt x="3605" y="1396"/>
                        <a:pt x="3671" y="1167"/>
                        <a:pt x="3689" y="862"/>
                      </a:cubicBezTo>
                      <a:cubicBezTo>
                        <a:pt x="3995" y="845"/>
                        <a:pt x="4222" y="778"/>
                        <a:pt x="4222" y="698"/>
                      </a:cubicBezTo>
                      <a:cubicBezTo>
                        <a:pt x="4222" y="618"/>
                        <a:pt x="3994" y="551"/>
                        <a:pt x="3689" y="533"/>
                      </a:cubicBezTo>
                      <a:cubicBezTo>
                        <a:pt x="3670" y="227"/>
                        <a:pt x="3605" y="0"/>
                        <a:pt x="3524" y="0"/>
                      </a:cubicBezTo>
                      <a:close/>
                      <a:moveTo>
                        <a:pt x="6350" y="0"/>
                      </a:moveTo>
                      <a:cubicBezTo>
                        <a:pt x="6270" y="0"/>
                        <a:pt x="6204" y="228"/>
                        <a:pt x="6187" y="533"/>
                      </a:cubicBezTo>
                      <a:cubicBezTo>
                        <a:pt x="5880" y="552"/>
                        <a:pt x="5653" y="618"/>
                        <a:pt x="5653" y="698"/>
                      </a:cubicBezTo>
                      <a:cubicBezTo>
                        <a:pt x="5653" y="778"/>
                        <a:pt x="5882" y="845"/>
                        <a:pt x="6187" y="862"/>
                      </a:cubicBezTo>
                      <a:cubicBezTo>
                        <a:pt x="6205" y="1168"/>
                        <a:pt x="6270" y="1396"/>
                        <a:pt x="6350" y="1396"/>
                      </a:cubicBezTo>
                      <a:cubicBezTo>
                        <a:pt x="6430" y="1396"/>
                        <a:pt x="6498" y="1167"/>
                        <a:pt x="6515" y="862"/>
                      </a:cubicBezTo>
                      <a:cubicBezTo>
                        <a:pt x="6820" y="845"/>
                        <a:pt x="7049" y="778"/>
                        <a:pt x="7049" y="698"/>
                      </a:cubicBezTo>
                      <a:cubicBezTo>
                        <a:pt x="7049" y="618"/>
                        <a:pt x="6820" y="551"/>
                        <a:pt x="6515" y="533"/>
                      </a:cubicBezTo>
                      <a:cubicBezTo>
                        <a:pt x="6497" y="227"/>
                        <a:pt x="6430" y="0"/>
                        <a:pt x="6350" y="0"/>
                      </a:cubicBezTo>
                      <a:close/>
                      <a:moveTo>
                        <a:pt x="9176" y="0"/>
                      </a:moveTo>
                      <a:cubicBezTo>
                        <a:pt x="9096" y="0"/>
                        <a:pt x="9028" y="228"/>
                        <a:pt x="9011" y="533"/>
                      </a:cubicBezTo>
                      <a:cubicBezTo>
                        <a:pt x="8705" y="552"/>
                        <a:pt x="8478" y="618"/>
                        <a:pt x="8478" y="698"/>
                      </a:cubicBezTo>
                      <a:cubicBezTo>
                        <a:pt x="8478" y="778"/>
                        <a:pt x="8706" y="845"/>
                        <a:pt x="9011" y="862"/>
                      </a:cubicBezTo>
                      <a:cubicBezTo>
                        <a:pt x="9029" y="1168"/>
                        <a:pt x="9096" y="1396"/>
                        <a:pt x="9176" y="1396"/>
                      </a:cubicBezTo>
                      <a:cubicBezTo>
                        <a:pt x="9256" y="1396"/>
                        <a:pt x="9322" y="1167"/>
                        <a:pt x="9340" y="862"/>
                      </a:cubicBezTo>
                      <a:cubicBezTo>
                        <a:pt x="9647" y="845"/>
                        <a:pt x="9873" y="778"/>
                        <a:pt x="9873" y="698"/>
                      </a:cubicBezTo>
                      <a:cubicBezTo>
                        <a:pt x="9873" y="618"/>
                        <a:pt x="9644" y="551"/>
                        <a:pt x="9340" y="533"/>
                      </a:cubicBezTo>
                      <a:cubicBezTo>
                        <a:pt x="9321" y="227"/>
                        <a:pt x="9256" y="0"/>
                        <a:pt x="9176" y="0"/>
                      </a:cubicBezTo>
                      <a:close/>
                      <a:moveTo>
                        <a:pt x="697" y="1"/>
                      </a:moveTo>
                      <a:cubicBezTo>
                        <a:pt x="617" y="1"/>
                        <a:pt x="552" y="228"/>
                        <a:pt x="534" y="535"/>
                      </a:cubicBezTo>
                      <a:cubicBezTo>
                        <a:pt x="229" y="552"/>
                        <a:pt x="0" y="619"/>
                        <a:pt x="0" y="699"/>
                      </a:cubicBezTo>
                      <a:cubicBezTo>
                        <a:pt x="0" y="779"/>
                        <a:pt x="227" y="845"/>
                        <a:pt x="534" y="864"/>
                      </a:cubicBezTo>
                      <a:cubicBezTo>
                        <a:pt x="551" y="1168"/>
                        <a:pt x="617" y="1397"/>
                        <a:pt x="697" y="1397"/>
                      </a:cubicBezTo>
                      <a:cubicBezTo>
                        <a:pt x="778" y="1397"/>
                        <a:pt x="844" y="1169"/>
                        <a:pt x="862" y="864"/>
                      </a:cubicBezTo>
                      <a:cubicBezTo>
                        <a:pt x="1168" y="845"/>
                        <a:pt x="1397" y="778"/>
                        <a:pt x="1396" y="699"/>
                      </a:cubicBezTo>
                      <a:cubicBezTo>
                        <a:pt x="1396" y="619"/>
                        <a:pt x="1168" y="553"/>
                        <a:pt x="862" y="535"/>
                      </a:cubicBezTo>
                      <a:cubicBezTo>
                        <a:pt x="845" y="230"/>
                        <a:pt x="778" y="1"/>
                        <a:pt x="69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39" name="Google Shape;2418;p39">
                  <a:extLst>
                    <a:ext uri="{FF2B5EF4-FFF2-40B4-BE49-F238E27FC236}">
                      <a16:creationId xmlns:a16="http://schemas.microsoft.com/office/drawing/2014/main" id="{2AB0A8CD-0DA2-4E23-83CA-91C4F7962850}"/>
                    </a:ext>
                  </a:extLst>
                </p:cNvPr>
                <p:cNvSpPr/>
                <p:nvPr/>
              </p:nvSpPr>
              <p:spPr>
                <a:xfrm>
                  <a:off x="3416200" y="3130700"/>
                  <a:ext cx="291925" cy="6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7" h="2739" extrusionOk="0">
                      <a:moveTo>
                        <a:pt x="0" y="0"/>
                      </a:moveTo>
                      <a:lnTo>
                        <a:pt x="0" y="2738"/>
                      </a:lnTo>
                      <a:lnTo>
                        <a:pt x="11677" y="2738"/>
                      </a:lnTo>
                      <a:lnTo>
                        <a:pt x="11677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40" name="Google Shape;2419;p39">
                  <a:extLst>
                    <a:ext uri="{FF2B5EF4-FFF2-40B4-BE49-F238E27FC236}">
                      <a16:creationId xmlns:a16="http://schemas.microsoft.com/office/drawing/2014/main" id="{2CFE2D8E-3E7A-9ACE-6081-E00CF1E895A4}"/>
                    </a:ext>
                  </a:extLst>
                </p:cNvPr>
                <p:cNvSpPr/>
                <p:nvPr/>
              </p:nvSpPr>
              <p:spPr>
                <a:xfrm>
                  <a:off x="3416200" y="2998925"/>
                  <a:ext cx="29192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7" h="488" extrusionOk="0">
                      <a:moveTo>
                        <a:pt x="0" y="0"/>
                      </a:moveTo>
                      <a:lnTo>
                        <a:pt x="0" y="487"/>
                      </a:lnTo>
                      <a:lnTo>
                        <a:pt x="11677" y="487"/>
                      </a:lnTo>
                      <a:lnTo>
                        <a:pt x="11677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41" name="Google Shape;2420;p39">
                  <a:extLst>
                    <a:ext uri="{FF2B5EF4-FFF2-40B4-BE49-F238E27FC236}">
                      <a16:creationId xmlns:a16="http://schemas.microsoft.com/office/drawing/2014/main" id="{4AE23536-A629-F8B1-DC3C-E18157C72B4B}"/>
                    </a:ext>
                  </a:extLst>
                </p:cNvPr>
                <p:cNvSpPr/>
                <p:nvPr/>
              </p:nvSpPr>
              <p:spPr>
                <a:xfrm>
                  <a:off x="3441450" y="3023600"/>
                  <a:ext cx="246850" cy="3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4" h="1397" extrusionOk="0">
                      <a:moveTo>
                        <a:pt x="697" y="1"/>
                      </a:moveTo>
                      <a:cubicBezTo>
                        <a:pt x="617" y="1"/>
                        <a:pt x="552" y="227"/>
                        <a:pt x="534" y="534"/>
                      </a:cubicBezTo>
                      <a:cubicBezTo>
                        <a:pt x="229" y="551"/>
                        <a:pt x="0" y="618"/>
                        <a:pt x="0" y="698"/>
                      </a:cubicBezTo>
                      <a:cubicBezTo>
                        <a:pt x="0" y="778"/>
                        <a:pt x="227" y="845"/>
                        <a:pt x="534" y="863"/>
                      </a:cubicBezTo>
                      <a:cubicBezTo>
                        <a:pt x="551" y="1168"/>
                        <a:pt x="617" y="1396"/>
                        <a:pt x="697" y="1396"/>
                      </a:cubicBezTo>
                      <a:cubicBezTo>
                        <a:pt x="778" y="1396"/>
                        <a:pt x="844" y="1169"/>
                        <a:pt x="862" y="863"/>
                      </a:cubicBezTo>
                      <a:cubicBezTo>
                        <a:pt x="1168" y="846"/>
                        <a:pt x="1397" y="778"/>
                        <a:pt x="1396" y="698"/>
                      </a:cubicBezTo>
                      <a:cubicBezTo>
                        <a:pt x="1396" y="618"/>
                        <a:pt x="1168" y="553"/>
                        <a:pt x="862" y="534"/>
                      </a:cubicBezTo>
                      <a:cubicBezTo>
                        <a:pt x="845" y="230"/>
                        <a:pt x="778" y="1"/>
                        <a:pt x="697" y="1"/>
                      </a:cubicBezTo>
                      <a:close/>
                      <a:moveTo>
                        <a:pt x="3524" y="1"/>
                      </a:moveTo>
                      <a:cubicBezTo>
                        <a:pt x="3444" y="1"/>
                        <a:pt x="3377" y="230"/>
                        <a:pt x="3360" y="534"/>
                      </a:cubicBezTo>
                      <a:cubicBezTo>
                        <a:pt x="3054" y="553"/>
                        <a:pt x="2826" y="618"/>
                        <a:pt x="2826" y="698"/>
                      </a:cubicBezTo>
                      <a:cubicBezTo>
                        <a:pt x="2826" y="778"/>
                        <a:pt x="3055" y="846"/>
                        <a:pt x="3360" y="863"/>
                      </a:cubicBezTo>
                      <a:cubicBezTo>
                        <a:pt x="3379" y="1169"/>
                        <a:pt x="3444" y="1396"/>
                        <a:pt x="3524" y="1396"/>
                      </a:cubicBezTo>
                      <a:cubicBezTo>
                        <a:pt x="3605" y="1396"/>
                        <a:pt x="3671" y="1168"/>
                        <a:pt x="3689" y="863"/>
                      </a:cubicBezTo>
                      <a:cubicBezTo>
                        <a:pt x="3995" y="846"/>
                        <a:pt x="4222" y="778"/>
                        <a:pt x="4222" y="698"/>
                      </a:cubicBezTo>
                      <a:cubicBezTo>
                        <a:pt x="4222" y="618"/>
                        <a:pt x="3994" y="551"/>
                        <a:pt x="3689" y="534"/>
                      </a:cubicBezTo>
                      <a:cubicBezTo>
                        <a:pt x="3670" y="227"/>
                        <a:pt x="3605" y="1"/>
                        <a:pt x="3524" y="1"/>
                      </a:cubicBezTo>
                      <a:close/>
                      <a:moveTo>
                        <a:pt x="6350" y="1"/>
                      </a:moveTo>
                      <a:cubicBezTo>
                        <a:pt x="6270" y="1"/>
                        <a:pt x="6204" y="230"/>
                        <a:pt x="6187" y="534"/>
                      </a:cubicBezTo>
                      <a:cubicBezTo>
                        <a:pt x="5880" y="553"/>
                        <a:pt x="5653" y="618"/>
                        <a:pt x="5653" y="698"/>
                      </a:cubicBezTo>
                      <a:cubicBezTo>
                        <a:pt x="5653" y="778"/>
                        <a:pt x="5882" y="846"/>
                        <a:pt x="6187" y="863"/>
                      </a:cubicBezTo>
                      <a:cubicBezTo>
                        <a:pt x="6205" y="1169"/>
                        <a:pt x="6270" y="1396"/>
                        <a:pt x="6350" y="1396"/>
                      </a:cubicBezTo>
                      <a:cubicBezTo>
                        <a:pt x="6430" y="1396"/>
                        <a:pt x="6498" y="1168"/>
                        <a:pt x="6515" y="863"/>
                      </a:cubicBezTo>
                      <a:cubicBezTo>
                        <a:pt x="6820" y="846"/>
                        <a:pt x="7049" y="778"/>
                        <a:pt x="7049" y="698"/>
                      </a:cubicBezTo>
                      <a:cubicBezTo>
                        <a:pt x="7049" y="618"/>
                        <a:pt x="6820" y="551"/>
                        <a:pt x="6515" y="534"/>
                      </a:cubicBezTo>
                      <a:cubicBezTo>
                        <a:pt x="6497" y="227"/>
                        <a:pt x="6430" y="1"/>
                        <a:pt x="6350" y="1"/>
                      </a:cubicBezTo>
                      <a:close/>
                      <a:moveTo>
                        <a:pt x="9176" y="1"/>
                      </a:moveTo>
                      <a:cubicBezTo>
                        <a:pt x="9096" y="1"/>
                        <a:pt x="9028" y="230"/>
                        <a:pt x="9011" y="534"/>
                      </a:cubicBezTo>
                      <a:cubicBezTo>
                        <a:pt x="8705" y="553"/>
                        <a:pt x="8478" y="618"/>
                        <a:pt x="8478" y="698"/>
                      </a:cubicBezTo>
                      <a:cubicBezTo>
                        <a:pt x="8478" y="778"/>
                        <a:pt x="8706" y="846"/>
                        <a:pt x="9011" y="863"/>
                      </a:cubicBezTo>
                      <a:cubicBezTo>
                        <a:pt x="9029" y="1169"/>
                        <a:pt x="9096" y="1396"/>
                        <a:pt x="9176" y="1396"/>
                      </a:cubicBezTo>
                      <a:cubicBezTo>
                        <a:pt x="9256" y="1396"/>
                        <a:pt x="9322" y="1168"/>
                        <a:pt x="9340" y="863"/>
                      </a:cubicBezTo>
                      <a:cubicBezTo>
                        <a:pt x="9647" y="846"/>
                        <a:pt x="9873" y="778"/>
                        <a:pt x="9873" y="698"/>
                      </a:cubicBezTo>
                      <a:cubicBezTo>
                        <a:pt x="9873" y="618"/>
                        <a:pt x="9644" y="551"/>
                        <a:pt x="9340" y="534"/>
                      </a:cubicBezTo>
                      <a:cubicBezTo>
                        <a:pt x="9321" y="227"/>
                        <a:pt x="9256" y="1"/>
                        <a:pt x="917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42" name="Google Shape;2421;p39">
                  <a:extLst>
                    <a:ext uri="{FF2B5EF4-FFF2-40B4-BE49-F238E27FC236}">
                      <a16:creationId xmlns:a16="http://schemas.microsoft.com/office/drawing/2014/main" id="{D15CF167-72AE-0BCE-097A-20C5D9D34CB0}"/>
                    </a:ext>
                  </a:extLst>
                </p:cNvPr>
                <p:cNvSpPr/>
                <p:nvPr/>
              </p:nvSpPr>
              <p:spPr>
                <a:xfrm>
                  <a:off x="3542375" y="2343300"/>
                  <a:ext cx="40475" cy="45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" h="18323" extrusionOk="0">
                      <a:moveTo>
                        <a:pt x="772" y="1"/>
                      </a:moveTo>
                      <a:cubicBezTo>
                        <a:pt x="692" y="1"/>
                        <a:pt x="610" y="15"/>
                        <a:pt x="529" y="47"/>
                      </a:cubicBezTo>
                      <a:cubicBezTo>
                        <a:pt x="522" y="51"/>
                        <a:pt x="514" y="53"/>
                        <a:pt x="508" y="56"/>
                      </a:cubicBezTo>
                      <a:cubicBezTo>
                        <a:pt x="42" y="255"/>
                        <a:pt x="1" y="855"/>
                        <a:pt x="313" y="1200"/>
                      </a:cubicBezTo>
                      <a:cubicBezTo>
                        <a:pt x="456" y="1357"/>
                        <a:pt x="622" y="1426"/>
                        <a:pt x="783" y="1426"/>
                      </a:cubicBezTo>
                      <a:cubicBezTo>
                        <a:pt x="1049" y="1426"/>
                        <a:pt x="1301" y="1239"/>
                        <a:pt x="1419" y="950"/>
                      </a:cubicBezTo>
                      <a:cubicBezTo>
                        <a:pt x="1618" y="466"/>
                        <a:pt x="1226" y="1"/>
                        <a:pt x="772" y="1"/>
                      </a:cubicBezTo>
                      <a:close/>
                      <a:moveTo>
                        <a:pt x="772" y="2416"/>
                      </a:moveTo>
                      <a:cubicBezTo>
                        <a:pt x="692" y="2416"/>
                        <a:pt x="610" y="2430"/>
                        <a:pt x="529" y="2462"/>
                      </a:cubicBezTo>
                      <a:cubicBezTo>
                        <a:pt x="522" y="2464"/>
                        <a:pt x="514" y="2467"/>
                        <a:pt x="508" y="2470"/>
                      </a:cubicBezTo>
                      <a:cubicBezTo>
                        <a:pt x="40" y="2668"/>
                        <a:pt x="1" y="3270"/>
                        <a:pt x="313" y="3614"/>
                      </a:cubicBezTo>
                      <a:cubicBezTo>
                        <a:pt x="456" y="3771"/>
                        <a:pt x="622" y="3840"/>
                        <a:pt x="783" y="3840"/>
                      </a:cubicBezTo>
                      <a:cubicBezTo>
                        <a:pt x="1049" y="3840"/>
                        <a:pt x="1301" y="3653"/>
                        <a:pt x="1419" y="3365"/>
                      </a:cubicBezTo>
                      <a:cubicBezTo>
                        <a:pt x="1618" y="2881"/>
                        <a:pt x="1226" y="2416"/>
                        <a:pt x="772" y="2416"/>
                      </a:cubicBezTo>
                      <a:close/>
                      <a:moveTo>
                        <a:pt x="772" y="4829"/>
                      </a:moveTo>
                      <a:cubicBezTo>
                        <a:pt x="692" y="4829"/>
                        <a:pt x="610" y="4843"/>
                        <a:pt x="529" y="4875"/>
                      </a:cubicBezTo>
                      <a:cubicBezTo>
                        <a:pt x="522" y="4877"/>
                        <a:pt x="514" y="4880"/>
                        <a:pt x="508" y="4884"/>
                      </a:cubicBezTo>
                      <a:cubicBezTo>
                        <a:pt x="40" y="5082"/>
                        <a:pt x="1" y="5683"/>
                        <a:pt x="313" y="6027"/>
                      </a:cubicBezTo>
                      <a:cubicBezTo>
                        <a:pt x="456" y="6184"/>
                        <a:pt x="622" y="6253"/>
                        <a:pt x="783" y="6253"/>
                      </a:cubicBezTo>
                      <a:cubicBezTo>
                        <a:pt x="1049" y="6253"/>
                        <a:pt x="1301" y="6066"/>
                        <a:pt x="1419" y="5778"/>
                      </a:cubicBezTo>
                      <a:cubicBezTo>
                        <a:pt x="1618" y="5294"/>
                        <a:pt x="1226" y="4829"/>
                        <a:pt x="772" y="4829"/>
                      </a:cubicBezTo>
                      <a:close/>
                      <a:moveTo>
                        <a:pt x="773" y="7243"/>
                      </a:moveTo>
                      <a:cubicBezTo>
                        <a:pt x="692" y="7243"/>
                        <a:pt x="610" y="7257"/>
                        <a:pt x="529" y="7289"/>
                      </a:cubicBezTo>
                      <a:cubicBezTo>
                        <a:pt x="522" y="7292"/>
                        <a:pt x="514" y="7294"/>
                        <a:pt x="508" y="7298"/>
                      </a:cubicBezTo>
                      <a:cubicBezTo>
                        <a:pt x="40" y="7496"/>
                        <a:pt x="1" y="8098"/>
                        <a:pt x="313" y="8442"/>
                      </a:cubicBezTo>
                      <a:cubicBezTo>
                        <a:pt x="456" y="8599"/>
                        <a:pt x="622" y="8668"/>
                        <a:pt x="783" y="8668"/>
                      </a:cubicBezTo>
                      <a:cubicBezTo>
                        <a:pt x="1049" y="8668"/>
                        <a:pt x="1301" y="8481"/>
                        <a:pt x="1419" y="8192"/>
                      </a:cubicBezTo>
                      <a:cubicBezTo>
                        <a:pt x="1618" y="7708"/>
                        <a:pt x="1227" y="7243"/>
                        <a:pt x="773" y="7243"/>
                      </a:cubicBezTo>
                      <a:close/>
                      <a:moveTo>
                        <a:pt x="773" y="9656"/>
                      </a:moveTo>
                      <a:cubicBezTo>
                        <a:pt x="693" y="9656"/>
                        <a:pt x="611" y="9671"/>
                        <a:pt x="529" y="9703"/>
                      </a:cubicBezTo>
                      <a:cubicBezTo>
                        <a:pt x="522" y="9705"/>
                        <a:pt x="514" y="9708"/>
                        <a:pt x="508" y="9711"/>
                      </a:cubicBezTo>
                      <a:cubicBezTo>
                        <a:pt x="40" y="9909"/>
                        <a:pt x="1" y="10511"/>
                        <a:pt x="313" y="10855"/>
                      </a:cubicBezTo>
                      <a:cubicBezTo>
                        <a:pt x="456" y="11012"/>
                        <a:pt x="622" y="11081"/>
                        <a:pt x="783" y="11081"/>
                      </a:cubicBezTo>
                      <a:cubicBezTo>
                        <a:pt x="1049" y="11081"/>
                        <a:pt x="1301" y="10894"/>
                        <a:pt x="1419" y="10606"/>
                      </a:cubicBezTo>
                      <a:cubicBezTo>
                        <a:pt x="1618" y="10122"/>
                        <a:pt x="1227" y="9656"/>
                        <a:pt x="773" y="9656"/>
                      </a:cubicBezTo>
                      <a:close/>
                      <a:moveTo>
                        <a:pt x="772" y="12070"/>
                      </a:moveTo>
                      <a:cubicBezTo>
                        <a:pt x="692" y="12070"/>
                        <a:pt x="610" y="12084"/>
                        <a:pt x="529" y="12116"/>
                      </a:cubicBezTo>
                      <a:cubicBezTo>
                        <a:pt x="522" y="12118"/>
                        <a:pt x="514" y="12121"/>
                        <a:pt x="508" y="12125"/>
                      </a:cubicBezTo>
                      <a:cubicBezTo>
                        <a:pt x="40" y="12323"/>
                        <a:pt x="1" y="12924"/>
                        <a:pt x="313" y="13268"/>
                      </a:cubicBezTo>
                      <a:cubicBezTo>
                        <a:pt x="456" y="13425"/>
                        <a:pt x="622" y="13494"/>
                        <a:pt x="783" y="13494"/>
                      </a:cubicBezTo>
                      <a:cubicBezTo>
                        <a:pt x="1049" y="13494"/>
                        <a:pt x="1301" y="13307"/>
                        <a:pt x="1419" y="13019"/>
                      </a:cubicBezTo>
                      <a:cubicBezTo>
                        <a:pt x="1618" y="12535"/>
                        <a:pt x="1226" y="12070"/>
                        <a:pt x="772" y="12070"/>
                      </a:cubicBezTo>
                      <a:close/>
                      <a:moveTo>
                        <a:pt x="773" y="14484"/>
                      </a:moveTo>
                      <a:cubicBezTo>
                        <a:pt x="692" y="14484"/>
                        <a:pt x="610" y="14498"/>
                        <a:pt x="529" y="14530"/>
                      </a:cubicBezTo>
                      <a:cubicBezTo>
                        <a:pt x="522" y="14533"/>
                        <a:pt x="514" y="14535"/>
                        <a:pt x="508" y="14539"/>
                      </a:cubicBezTo>
                      <a:cubicBezTo>
                        <a:pt x="40" y="14737"/>
                        <a:pt x="1" y="15339"/>
                        <a:pt x="313" y="15683"/>
                      </a:cubicBezTo>
                      <a:cubicBezTo>
                        <a:pt x="456" y="15840"/>
                        <a:pt x="622" y="15909"/>
                        <a:pt x="783" y="15909"/>
                      </a:cubicBezTo>
                      <a:cubicBezTo>
                        <a:pt x="1049" y="15909"/>
                        <a:pt x="1301" y="15722"/>
                        <a:pt x="1419" y="15433"/>
                      </a:cubicBezTo>
                      <a:cubicBezTo>
                        <a:pt x="1618" y="14949"/>
                        <a:pt x="1227" y="14484"/>
                        <a:pt x="773" y="14484"/>
                      </a:cubicBezTo>
                      <a:close/>
                      <a:moveTo>
                        <a:pt x="774" y="16897"/>
                      </a:moveTo>
                      <a:cubicBezTo>
                        <a:pt x="693" y="16897"/>
                        <a:pt x="611" y="16912"/>
                        <a:pt x="529" y="16944"/>
                      </a:cubicBezTo>
                      <a:cubicBezTo>
                        <a:pt x="522" y="16946"/>
                        <a:pt x="514" y="16949"/>
                        <a:pt x="508" y="16952"/>
                      </a:cubicBezTo>
                      <a:cubicBezTo>
                        <a:pt x="40" y="17150"/>
                        <a:pt x="1" y="17752"/>
                        <a:pt x="313" y="18096"/>
                      </a:cubicBezTo>
                      <a:cubicBezTo>
                        <a:pt x="456" y="18253"/>
                        <a:pt x="622" y="18322"/>
                        <a:pt x="783" y="18322"/>
                      </a:cubicBezTo>
                      <a:cubicBezTo>
                        <a:pt x="1049" y="18322"/>
                        <a:pt x="1301" y="18135"/>
                        <a:pt x="1419" y="17847"/>
                      </a:cubicBezTo>
                      <a:cubicBezTo>
                        <a:pt x="1618" y="17362"/>
                        <a:pt x="1227" y="16897"/>
                        <a:pt x="774" y="1689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43" name="Google Shape;2422;p39">
                  <a:extLst>
                    <a:ext uri="{FF2B5EF4-FFF2-40B4-BE49-F238E27FC236}">
                      <a16:creationId xmlns:a16="http://schemas.microsoft.com/office/drawing/2014/main" id="{2FCC9E5C-7970-6CE3-2623-5F5EAAE90556}"/>
                    </a:ext>
                  </a:extLst>
                </p:cNvPr>
                <p:cNvSpPr/>
                <p:nvPr/>
              </p:nvSpPr>
              <p:spPr>
                <a:xfrm>
                  <a:off x="3416200" y="3073900"/>
                  <a:ext cx="291975" cy="10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9" h="4193" extrusionOk="0">
                      <a:moveTo>
                        <a:pt x="0" y="1"/>
                      </a:moveTo>
                      <a:lnTo>
                        <a:pt x="0" y="480"/>
                      </a:lnTo>
                      <a:lnTo>
                        <a:pt x="11678" y="480"/>
                      </a:lnTo>
                      <a:lnTo>
                        <a:pt x="11678" y="1"/>
                      </a:lnTo>
                      <a:close/>
                      <a:moveTo>
                        <a:pt x="0" y="1139"/>
                      </a:moveTo>
                      <a:lnTo>
                        <a:pt x="0" y="1617"/>
                      </a:lnTo>
                      <a:lnTo>
                        <a:pt x="11678" y="1617"/>
                      </a:lnTo>
                      <a:lnTo>
                        <a:pt x="11678" y="1139"/>
                      </a:lnTo>
                      <a:close/>
                      <a:moveTo>
                        <a:pt x="5839" y="3087"/>
                      </a:moveTo>
                      <a:cubicBezTo>
                        <a:pt x="3369" y="3087"/>
                        <a:pt x="1365" y="3335"/>
                        <a:pt x="1365" y="3640"/>
                      </a:cubicBezTo>
                      <a:cubicBezTo>
                        <a:pt x="1365" y="3945"/>
                        <a:pt x="3369" y="4192"/>
                        <a:pt x="5839" y="4192"/>
                      </a:cubicBezTo>
                      <a:cubicBezTo>
                        <a:pt x="8310" y="4192"/>
                        <a:pt x="10312" y="3946"/>
                        <a:pt x="10312" y="3640"/>
                      </a:cubicBezTo>
                      <a:cubicBezTo>
                        <a:pt x="10312" y="3335"/>
                        <a:pt x="8310" y="3087"/>
                        <a:pt x="5839" y="308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44" name="Google Shape;2423;p39">
                  <a:extLst>
                    <a:ext uri="{FF2B5EF4-FFF2-40B4-BE49-F238E27FC236}">
                      <a16:creationId xmlns:a16="http://schemas.microsoft.com/office/drawing/2014/main" id="{61584728-7612-2537-5945-103CA45A7476}"/>
                    </a:ext>
                  </a:extLst>
                </p:cNvPr>
                <p:cNvSpPr/>
                <p:nvPr/>
              </p:nvSpPr>
              <p:spPr>
                <a:xfrm>
                  <a:off x="3416200" y="1961175"/>
                  <a:ext cx="291975" cy="10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9" h="4167" extrusionOk="0">
                      <a:moveTo>
                        <a:pt x="5839" y="0"/>
                      </a:moveTo>
                      <a:cubicBezTo>
                        <a:pt x="3369" y="0"/>
                        <a:pt x="1365" y="248"/>
                        <a:pt x="1365" y="553"/>
                      </a:cubicBezTo>
                      <a:cubicBezTo>
                        <a:pt x="1365" y="858"/>
                        <a:pt x="3369" y="1105"/>
                        <a:pt x="5839" y="1105"/>
                      </a:cubicBezTo>
                      <a:cubicBezTo>
                        <a:pt x="8310" y="1105"/>
                        <a:pt x="10312" y="858"/>
                        <a:pt x="10312" y="553"/>
                      </a:cubicBezTo>
                      <a:cubicBezTo>
                        <a:pt x="10312" y="248"/>
                        <a:pt x="8310" y="0"/>
                        <a:pt x="5839" y="0"/>
                      </a:cubicBezTo>
                      <a:close/>
                      <a:moveTo>
                        <a:pt x="0" y="2550"/>
                      </a:moveTo>
                      <a:lnTo>
                        <a:pt x="0" y="3029"/>
                      </a:lnTo>
                      <a:lnTo>
                        <a:pt x="11678" y="3029"/>
                      </a:lnTo>
                      <a:lnTo>
                        <a:pt x="11678" y="2550"/>
                      </a:lnTo>
                      <a:close/>
                      <a:moveTo>
                        <a:pt x="0" y="3688"/>
                      </a:moveTo>
                      <a:lnTo>
                        <a:pt x="0" y="4166"/>
                      </a:lnTo>
                      <a:lnTo>
                        <a:pt x="11678" y="4166"/>
                      </a:lnTo>
                      <a:lnTo>
                        <a:pt x="11678" y="368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</p:grpSp>
          <p:grpSp>
            <p:nvGrpSpPr>
              <p:cNvPr id="11" name="Google Shape;2424;p39">
                <a:extLst>
                  <a:ext uri="{FF2B5EF4-FFF2-40B4-BE49-F238E27FC236}">
                    <a16:creationId xmlns:a16="http://schemas.microsoft.com/office/drawing/2014/main" id="{016D3B8B-3D38-B8C0-4936-ED1FE7FB91B6}"/>
                  </a:ext>
                </a:extLst>
              </p:cNvPr>
              <p:cNvGrpSpPr/>
              <p:nvPr/>
            </p:nvGrpSpPr>
            <p:grpSpPr>
              <a:xfrm rot="5400000">
                <a:off x="3856786" y="3399543"/>
                <a:ext cx="2469826" cy="373300"/>
                <a:chOff x="6899900" y="3128900"/>
                <a:chExt cx="1102650" cy="166652"/>
              </a:xfrm>
            </p:grpSpPr>
            <p:sp>
              <p:nvSpPr>
                <p:cNvPr id="22" name="Google Shape;2425;p39">
                  <a:extLst>
                    <a:ext uri="{FF2B5EF4-FFF2-40B4-BE49-F238E27FC236}">
                      <a16:creationId xmlns:a16="http://schemas.microsoft.com/office/drawing/2014/main" id="{4563C332-9042-E74D-0E2E-26C32893B61A}"/>
                    </a:ext>
                  </a:extLst>
                </p:cNvPr>
                <p:cNvSpPr/>
                <p:nvPr/>
              </p:nvSpPr>
              <p:spPr>
                <a:xfrm>
                  <a:off x="6899900" y="3129652"/>
                  <a:ext cx="1102650" cy="16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06" h="6636" extrusionOk="0">
                      <a:moveTo>
                        <a:pt x="1" y="0"/>
                      </a:moveTo>
                      <a:lnTo>
                        <a:pt x="1" y="6636"/>
                      </a:lnTo>
                      <a:lnTo>
                        <a:pt x="44106" y="6636"/>
                      </a:lnTo>
                      <a:lnTo>
                        <a:pt x="4410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" name="Google Shape;2426;p39">
                  <a:extLst>
                    <a:ext uri="{FF2B5EF4-FFF2-40B4-BE49-F238E27FC236}">
                      <a16:creationId xmlns:a16="http://schemas.microsoft.com/office/drawing/2014/main" id="{5D53538D-2DCE-9463-0894-562B4EF0FEC4}"/>
                    </a:ext>
                  </a:extLst>
                </p:cNvPr>
                <p:cNvSpPr/>
                <p:nvPr/>
              </p:nvSpPr>
              <p:spPr>
                <a:xfrm>
                  <a:off x="7825950" y="3129650"/>
                  <a:ext cx="176600" cy="16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4" h="6636" extrusionOk="0">
                      <a:moveTo>
                        <a:pt x="0" y="0"/>
                      </a:moveTo>
                      <a:lnTo>
                        <a:pt x="0" y="6636"/>
                      </a:lnTo>
                      <a:lnTo>
                        <a:pt x="7064" y="6636"/>
                      </a:lnTo>
                      <a:lnTo>
                        <a:pt x="706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4" name="Google Shape;2427;p39">
                  <a:extLst>
                    <a:ext uri="{FF2B5EF4-FFF2-40B4-BE49-F238E27FC236}">
                      <a16:creationId xmlns:a16="http://schemas.microsoft.com/office/drawing/2014/main" id="{792AF613-AAFA-4812-2E45-D412AB48FB81}"/>
                    </a:ext>
                  </a:extLst>
                </p:cNvPr>
                <p:cNvSpPr/>
                <p:nvPr/>
              </p:nvSpPr>
              <p:spPr>
                <a:xfrm>
                  <a:off x="6899900" y="3129650"/>
                  <a:ext cx="89175" cy="16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7" h="6636" extrusionOk="0">
                      <a:moveTo>
                        <a:pt x="1" y="0"/>
                      </a:moveTo>
                      <a:lnTo>
                        <a:pt x="1" y="6636"/>
                      </a:lnTo>
                      <a:lnTo>
                        <a:pt x="3567" y="6636"/>
                      </a:lnTo>
                      <a:lnTo>
                        <a:pt x="356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5" name="Google Shape;2428;p39">
                  <a:extLst>
                    <a:ext uri="{FF2B5EF4-FFF2-40B4-BE49-F238E27FC236}">
                      <a16:creationId xmlns:a16="http://schemas.microsoft.com/office/drawing/2014/main" id="{8D699B36-9747-649B-F801-7801E32F3F11}"/>
                    </a:ext>
                  </a:extLst>
                </p:cNvPr>
                <p:cNvSpPr/>
                <p:nvPr/>
              </p:nvSpPr>
              <p:spPr>
                <a:xfrm>
                  <a:off x="7688400" y="3128900"/>
                  <a:ext cx="93800" cy="16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2" h="6665" extrusionOk="0">
                      <a:moveTo>
                        <a:pt x="0" y="0"/>
                      </a:moveTo>
                      <a:lnTo>
                        <a:pt x="0" y="6665"/>
                      </a:lnTo>
                      <a:lnTo>
                        <a:pt x="3751" y="6665"/>
                      </a:lnTo>
                      <a:lnTo>
                        <a:pt x="375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6" name="Google Shape;2429;p39">
                  <a:extLst>
                    <a:ext uri="{FF2B5EF4-FFF2-40B4-BE49-F238E27FC236}">
                      <a16:creationId xmlns:a16="http://schemas.microsoft.com/office/drawing/2014/main" id="{4A0857E9-0673-7E52-4C5D-04C9A2749190}"/>
                    </a:ext>
                  </a:extLst>
                </p:cNvPr>
                <p:cNvSpPr/>
                <p:nvPr/>
              </p:nvSpPr>
              <p:spPr>
                <a:xfrm>
                  <a:off x="7698450" y="3128900"/>
                  <a:ext cx="73950" cy="16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8" h="6666" extrusionOk="0">
                      <a:moveTo>
                        <a:pt x="852" y="0"/>
                      </a:moveTo>
                      <a:lnTo>
                        <a:pt x="852" y="6665"/>
                      </a:lnTo>
                      <a:lnTo>
                        <a:pt x="1253" y="6665"/>
                      </a:lnTo>
                      <a:lnTo>
                        <a:pt x="1253" y="0"/>
                      </a:lnTo>
                      <a:close/>
                      <a:moveTo>
                        <a:pt x="1705" y="0"/>
                      </a:moveTo>
                      <a:lnTo>
                        <a:pt x="1705" y="6665"/>
                      </a:lnTo>
                      <a:lnTo>
                        <a:pt x="2107" y="6665"/>
                      </a:lnTo>
                      <a:lnTo>
                        <a:pt x="2107" y="0"/>
                      </a:lnTo>
                      <a:close/>
                      <a:moveTo>
                        <a:pt x="2557" y="0"/>
                      </a:moveTo>
                      <a:lnTo>
                        <a:pt x="2557" y="6665"/>
                      </a:lnTo>
                      <a:lnTo>
                        <a:pt x="2958" y="6665"/>
                      </a:lnTo>
                      <a:lnTo>
                        <a:pt x="2958" y="0"/>
                      </a:lnTo>
                      <a:close/>
                      <a:moveTo>
                        <a:pt x="1" y="1"/>
                      </a:moveTo>
                      <a:lnTo>
                        <a:pt x="1" y="6666"/>
                      </a:lnTo>
                      <a:lnTo>
                        <a:pt x="402" y="6666"/>
                      </a:lnTo>
                      <a:lnTo>
                        <a:pt x="40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7" name="Google Shape;2430;p39">
                  <a:extLst>
                    <a:ext uri="{FF2B5EF4-FFF2-40B4-BE49-F238E27FC236}">
                      <a16:creationId xmlns:a16="http://schemas.microsoft.com/office/drawing/2014/main" id="{A685AF09-E147-3D5C-C730-66AEFF7EC775}"/>
                    </a:ext>
                  </a:extLst>
                </p:cNvPr>
                <p:cNvSpPr/>
                <p:nvPr/>
              </p:nvSpPr>
              <p:spPr>
                <a:xfrm>
                  <a:off x="7180500" y="3158600"/>
                  <a:ext cx="440300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2" h="4160" extrusionOk="0">
                      <a:moveTo>
                        <a:pt x="1098" y="1"/>
                      </a:moveTo>
                      <a:cubicBezTo>
                        <a:pt x="492" y="1"/>
                        <a:pt x="1" y="494"/>
                        <a:pt x="1" y="1100"/>
                      </a:cubicBezTo>
                      <a:lnTo>
                        <a:pt x="1" y="3060"/>
                      </a:lnTo>
                      <a:cubicBezTo>
                        <a:pt x="1" y="3667"/>
                        <a:pt x="493" y="4159"/>
                        <a:pt x="1098" y="4159"/>
                      </a:cubicBezTo>
                      <a:lnTo>
                        <a:pt x="16512" y="4159"/>
                      </a:lnTo>
                      <a:cubicBezTo>
                        <a:pt x="17119" y="4159"/>
                        <a:pt x="17611" y="3665"/>
                        <a:pt x="17611" y="3060"/>
                      </a:cubicBezTo>
                      <a:lnTo>
                        <a:pt x="17611" y="1100"/>
                      </a:lnTo>
                      <a:cubicBezTo>
                        <a:pt x="17611" y="1048"/>
                        <a:pt x="17607" y="996"/>
                        <a:pt x="17599" y="946"/>
                      </a:cubicBezTo>
                      <a:cubicBezTo>
                        <a:pt x="17526" y="412"/>
                        <a:pt x="17067" y="1"/>
                        <a:pt x="1651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8" name="Google Shape;2431;p39">
                  <a:extLst>
                    <a:ext uri="{FF2B5EF4-FFF2-40B4-BE49-F238E27FC236}">
                      <a16:creationId xmlns:a16="http://schemas.microsoft.com/office/drawing/2014/main" id="{F8601C06-4B63-53AE-E876-1A6AA92AB3F4}"/>
                    </a:ext>
                  </a:extLst>
                </p:cNvPr>
                <p:cNvSpPr/>
                <p:nvPr/>
              </p:nvSpPr>
              <p:spPr>
                <a:xfrm>
                  <a:off x="7180550" y="3158600"/>
                  <a:ext cx="440250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0" h="4160" extrusionOk="0">
                      <a:moveTo>
                        <a:pt x="1097" y="1"/>
                      </a:moveTo>
                      <a:cubicBezTo>
                        <a:pt x="491" y="1"/>
                        <a:pt x="0" y="494"/>
                        <a:pt x="0" y="1100"/>
                      </a:cubicBezTo>
                      <a:lnTo>
                        <a:pt x="0" y="1787"/>
                      </a:lnTo>
                      <a:cubicBezTo>
                        <a:pt x="886" y="1904"/>
                        <a:pt x="1759" y="2418"/>
                        <a:pt x="2405" y="3001"/>
                      </a:cubicBezTo>
                      <a:cubicBezTo>
                        <a:pt x="2811" y="3364"/>
                        <a:pt x="3081" y="3823"/>
                        <a:pt x="3519" y="4157"/>
                      </a:cubicBezTo>
                      <a:lnTo>
                        <a:pt x="6841" y="4157"/>
                      </a:lnTo>
                      <a:cubicBezTo>
                        <a:pt x="6448" y="4034"/>
                        <a:pt x="6028" y="3962"/>
                        <a:pt x="5659" y="3841"/>
                      </a:cubicBezTo>
                      <a:cubicBezTo>
                        <a:pt x="4856" y="3578"/>
                        <a:pt x="3979" y="3184"/>
                        <a:pt x="3364" y="2592"/>
                      </a:cubicBezTo>
                      <a:cubicBezTo>
                        <a:pt x="2666" y="1919"/>
                        <a:pt x="2429" y="941"/>
                        <a:pt x="2568" y="1"/>
                      </a:cubicBezTo>
                      <a:close/>
                      <a:moveTo>
                        <a:pt x="14123" y="1"/>
                      </a:moveTo>
                      <a:cubicBezTo>
                        <a:pt x="13748" y="325"/>
                        <a:pt x="13357" y="621"/>
                        <a:pt x="12979" y="945"/>
                      </a:cubicBezTo>
                      <a:cubicBezTo>
                        <a:pt x="12724" y="1162"/>
                        <a:pt x="12284" y="1469"/>
                        <a:pt x="12155" y="1795"/>
                      </a:cubicBezTo>
                      <a:cubicBezTo>
                        <a:pt x="11990" y="2205"/>
                        <a:pt x="12307" y="2378"/>
                        <a:pt x="12606" y="2561"/>
                      </a:cubicBezTo>
                      <a:cubicBezTo>
                        <a:pt x="13240" y="2948"/>
                        <a:pt x="13914" y="3275"/>
                        <a:pt x="14191" y="4015"/>
                      </a:cubicBezTo>
                      <a:cubicBezTo>
                        <a:pt x="14209" y="4063"/>
                        <a:pt x="14222" y="4111"/>
                        <a:pt x="14234" y="4157"/>
                      </a:cubicBezTo>
                      <a:lnTo>
                        <a:pt x="16510" y="4157"/>
                      </a:lnTo>
                      <a:cubicBezTo>
                        <a:pt x="17115" y="4157"/>
                        <a:pt x="17609" y="3665"/>
                        <a:pt x="17609" y="3059"/>
                      </a:cubicBezTo>
                      <a:lnTo>
                        <a:pt x="17609" y="2659"/>
                      </a:lnTo>
                      <a:cubicBezTo>
                        <a:pt x="17022" y="2587"/>
                        <a:pt x="16365" y="2609"/>
                        <a:pt x="15862" y="2487"/>
                      </a:cubicBezTo>
                      <a:cubicBezTo>
                        <a:pt x="15414" y="2379"/>
                        <a:pt x="14740" y="2172"/>
                        <a:pt x="15098" y="1633"/>
                      </a:cubicBezTo>
                      <a:cubicBezTo>
                        <a:pt x="15433" y="1131"/>
                        <a:pt x="16367" y="865"/>
                        <a:pt x="16952" y="865"/>
                      </a:cubicBezTo>
                      <a:cubicBezTo>
                        <a:pt x="16968" y="865"/>
                        <a:pt x="16983" y="866"/>
                        <a:pt x="16999" y="866"/>
                      </a:cubicBezTo>
                      <a:cubicBezTo>
                        <a:pt x="17188" y="871"/>
                        <a:pt x="17389" y="902"/>
                        <a:pt x="17598" y="946"/>
                      </a:cubicBezTo>
                      <a:cubicBezTo>
                        <a:pt x="17524" y="412"/>
                        <a:pt x="17065" y="1"/>
                        <a:pt x="16510" y="1"/>
                      </a:cubicBezTo>
                      <a:close/>
                      <a:moveTo>
                        <a:pt x="5381" y="1"/>
                      </a:moveTo>
                      <a:cubicBezTo>
                        <a:pt x="5416" y="304"/>
                        <a:pt x="5448" y="593"/>
                        <a:pt x="5508" y="828"/>
                      </a:cubicBezTo>
                      <a:cubicBezTo>
                        <a:pt x="5658" y="1418"/>
                        <a:pt x="5828" y="1901"/>
                        <a:pt x="6314" y="2311"/>
                      </a:cubicBezTo>
                      <a:cubicBezTo>
                        <a:pt x="6963" y="2860"/>
                        <a:pt x="7816" y="2974"/>
                        <a:pt x="8529" y="3408"/>
                      </a:cubicBezTo>
                      <a:cubicBezTo>
                        <a:pt x="8879" y="3621"/>
                        <a:pt x="9137" y="3855"/>
                        <a:pt x="9310" y="4159"/>
                      </a:cubicBezTo>
                      <a:lnTo>
                        <a:pt x="11710" y="4159"/>
                      </a:lnTo>
                      <a:cubicBezTo>
                        <a:pt x="11370" y="3802"/>
                        <a:pt x="10844" y="3549"/>
                        <a:pt x="10472" y="3363"/>
                      </a:cubicBezTo>
                      <a:cubicBezTo>
                        <a:pt x="9784" y="3017"/>
                        <a:pt x="8654" y="2567"/>
                        <a:pt x="9464" y="1733"/>
                      </a:cubicBezTo>
                      <a:cubicBezTo>
                        <a:pt x="10052" y="1128"/>
                        <a:pt x="10905" y="702"/>
                        <a:pt x="11364" y="1"/>
                      </a:cubicBezTo>
                      <a:lnTo>
                        <a:pt x="9722" y="1"/>
                      </a:lnTo>
                      <a:cubicBezTo>
                        <a:pt x="9839" y="582"/>
                        <a:pt x="9718" y="1208"/>
                        <a:pt x="9102" y="1358"/>
                      </a:cubicBezTo>
                      <a:cubicBezTo>
                        <a:pt x="8998" y="1383"/>
                        <a:pt x="8889" y="1394"/>
                        <a:pt x="8778" y="1394"/>
                      </a:cubicBezTo>
                      <a:cubicBezTo>
                        <a:pt x="8454" y="1394"/>
                        <a:pt x="8115" y="1301"/>
                        <a:pt x="7830" y="1193"/>
                      </a:cubicBezTo>
                      <a:cubicBezTo>
                        <a:pt x="7287" y="986"/>
                        <a:pt x="6892" y="793"/>
                        <a:pt x="6978" y="191"/>
                      </a:cubicBezTo>
                      <a:cubicBezTo>
                        <a:pt x="6988" y="125"/>
                        <a:pt x="6998" y="63"/>
                        <a:pt x="700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9" name="Google Shape;2432;p39">
                  <a:extLst>
                    <a:ext uri="{FF2B5EF4-FFF2-40B4-BE49-F238E27FC236}">
                      <a16:creationId xmlns:a16="http://schemas.microsoft.com/office/drawing/2014/main" id="{D8DF8F91-804A-551F-DEA8-F1527B3BA89D}"/>
                    </a:ext>
                  </a:extLst>
                </p:cNvPr>
                <p:cNvSpPr/>
                <p:nvPr/>
              </p:nvSpPr>
              <p:spPr>
                <a:xfrm>
                  <a:off x="6922475" y="3139725"/>
                  <a:ext cx="41600" cy="1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30" extrusionOk="0">
                      <a:moveTo>
                        <a:pt x="832" y="1"/>
                      </a:moveTo>
                      <a:lnTo>
                        <a:pt x="1" y="832"/>
                      </a:lnTo>
                      <a:lnTo>
                        <a:pt x="832" y="1664"/>
                      </a:lnTo>
                      <a:lnTo>
                        <a:pt x="1664" y="832"/>
                      </a:lnTo>
                      <a:lnTo>
                        <a:pt x="832" y="1"/>
                      </a:lnTo>
                      <a:close/>
                      <a:moveTo>
                        <a:pt x="832" y="2085"/>
                      </a:moveTo>
                      <a:lnTo>
                        <a:pt x="1" y="2916"/>
                      </a:lnTo>
                      <a:lnTo>
                        <a:pt x="832" y="3748"/>
                      </a:lnTo>
                      <a:lnTo>
                        <a:pt x="1664" y="2916"/>
                      </a:lnTo>
                      <a:lnTo>
                        <a:pt x="832" y="2085"/>
                      </a:lnTo>
                      <a:close/>
                      <a:moveTo>
                        <a:pt x="832" y="4167"/>
                      </a:moveTo>
                      <a:lnTo>
                        <a:pt x="1" y="4998"/>
                      </a:lnTo>
                      <a:lnTo>
                        <a:pt x="832" y="5830"/>
                      </a:lnTo>
                      <a:lnTo>
                        <a:pt x="1664" y="4998"/>
                      </a:lnTo>
                      <a:lnTo>
                        <a:pt x="832" y="416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30" name="Google Shape;2433;p39">
                  <a:extLst>
                    <a:ext uri="{FF2B5EF4-FFF2-40B4-BE49-F238E27FC236}">
                      <a16:creationId xmlns:a16="http://schemas.microsoft.com/office/drawing/2014/main" id="{11444916-F858-5345-0BCF-B446A50F767D}"/>
                    </a:ext>
                  </a:extLst>
                </p:cNvPr>
                <p:cNvSpPr/>
                <p:nvPr/>
              </p:nvSpPr>
              <p:spPr>
                <a:xfrm>
                  <a:off x="7837925" y="3139725"/>
                  <a:ext cx="93300" cy="1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2" h="5830" extrusionOk="0">
                      <a:moveTo>
                        <a:pt x="833" y="1"/>
                      </a:moveTo>
                      <a:lnTo>
                        <a:pt x="0" y="832"/>
                      </a:lnTo>
                      <a:lnTo>
                        <a:pt x="833" y="1664"/>
                      </a:lnTo>
                      <a:lnTo>
                        <a:pt x="1664" y="832"/>
                      </a:lnTo>
                      <a:lnTo>
                        <a:pt x="833" y="1"/>
                      </a:lnTo>
                      <a:close/>
                      <a:moveTo>
                        <a:pt x="2899" y="2"/>
                      </a:moveTo>
                      <a:lnTo>
                        <a:pt x="2068" y="834"/>
                      </a:lnTo>
                      <a:lnTo>
                        <a:pt x="2899" y="1665"/>
                      </a:lnTo>
                      <a:lnTo>
                        <a:pt x="3731" y="834"/>
                      </a:lnTo>
                      <a:lnTo>
                        <a:pt x="2899" y="2"/>
                      </a:lnTo>
                      <a:close/>
                      <a:moveTo>
                        <a:pt x="833" y="2085"/>
                      </a:moveTo>
                      <a:lnTo>
                        <a:pt x="0" y="2916"/>
                      </a:lnTo>
                      <a:lnTo>
                        <a:pt x="833" y="3748"/>
                      </a:lnTo>
                      <a:lnTo>
                        <a:pt x="1664" y="2916"/>
                      </a:lnTo>
                      <a:lnTo>
                        <a:pt x="833" y="2085"/>
                      </a:lnTo>
                      <a:close/>
                      <a:moveTo>
                        <a:pt x="2899" y="2085"/>
                      </a:moveTo>
                      <a:lnTo>
                        <a:pt x="2068" y="2916"/>
                      </a:lnTo>
                      <a:lnTo>
                        <a:pt x="2899" y="3748"/>
                      </a:lnTo>
                      <a:lnTo>
                        <a:pt x="3731" y="2916"/>
                      </a:lnTo>
                      <a:lnTo>
                        <a:pt x="2899" y="2085"/>
                      </a:lnTo>
                      <a:close/>
                      <a:moveTo>
                        <a:pt x="833" y="4167"/>
                      </a:moveTo>
                      <a:lnTo>
                        <a:pt x="0" y="4998"/>
                      </a:lnTo>
                      <a:lnTo>
                        <a:pt x="833" y="5830"/>
                      </a:lnTo>
                      <a:lnTo>
                        <a:pt x="1664" y="4998"/>
                      </a:lnTo>
                      <a:lnTo>
                        <a:pt x="833" y="4167"/>
                      </a:lnTo>
                      <a:close/>
                      <a:moveTo>
                        <a:pt x="2899" y="4167"/>
                      </a:moveTo>
                      <a:lnTo>
                        <a:pt x="2068" y="4998"/>
                      </a:lnTo>
                      <a:lnTo>
                        <a:pt x="2899" y="5830"/>
                      </a:lnTo>
                      <a:lnTo>
                        <a:pt x="3731" y="4998"/>
                      </a:lnTo>
                      <a:lnTo>
                        <a:pt x="2899" y="416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31" name="Google Shape;2434;p39">
                  <a:extLst>
                    <a:ext uri="{FF2B5EF4-FFF2-40B4-BE49-F238E27FC236}">
                      <a16:creationId xmlns:a16="http://schemas.microsoft.com/office/drawing/2014/main" id="{1C7B566E-F6D7-8A57-6524-6EC7C0BD9B91}"/>
                    </a:ext>
                  </a:extLst>
                </p:cNvPr>
                <p:cNvSpPr/>
                <p:nvPr/>
              </p:nvSpPr>
              <p:spPr>
                <a:xfrm>
                  <a:off x="7026000" y="3167075"/>
                  <a:ext cx="86950" cy="8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3477" extrusionOk="0">
                      <a:moveTo>
                        <a:pt x="1739" y="1"/>
                      </a:moveTo>
                      <a:cubicBezTo>
                        <a:pt x="780" y="1"/>
                        <a:pt x="1" y="779"/>
                        <a:pt x="1" y="1739"/>
                      </a:cubicBezTo>
                      <a:cubicBezTo>
                        <a:pt x="1" y="2699"/>
                        <a:pt x="780" y="3477"/>
                        <a:pt x="1739" y="3477"/>
                      </a:cubicBezTo>
                      <a:cubicBezTo>
                        <a:pt x="2699" y="3477"/>
                        <a:pt x="3477" y="2699"/>
                        <a:pt x="3477" y="1739"/>
                      </a:cubicBezTo>
                      <a:cubicBezTo>
                        <a:pt x="3477" y="779"/>
                        <a:pt x="2699" y="1"/>
                        <a:pt x="173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</p:grpSp>
          <p:grpSp>
            <p:nvGrpSpPr>
              <p:cNvPr id="12" name="Google Shape;2435;p39">
                <a:extLst>
                  <a:ext uri="{FF2B5EF4-FFF2-40B4-BE49-F238E27FC236}">
                    <a16:creationId xmlns:a16="http://schemas.microsoft.com/office/drawing/2014/main" id="{941A7C54-6DF6-D272-26C6-52AE9DD44E13}"/>
                  </a:ext>
                </a:extLst>
              </p:cNvPr>
              <p:cNvGrpSpPr/>
              <p:nvPr/>
            </p:nvGrpSpPr>
            <p:grpSpPr>
              <a:xfrm rot="5400000">
                <a:off x="3955718" y="3316785"/>
                <a:ext cx="2825858" cy="182784"/>
                <a:chOff x="6853950" y="1468025"/>
                <a:chExt cx="1261600" cy="81600"/>
              </a:xfrm>
            </p:grpSpPr>
            <p:sp>
              <p:nvSpPr>
                <p:cNvPr id="13" name="Google Shape;2436;p39">
                  <a:extLst>
                    <a:ext uri="{FF2B5EF4-FFF2-40B4-BE49-F238E27FC236}">
                      <a16:creationId xmlns:a16="http://schemas.microsoft.com/office/drawing/2014/main" id="{F92D057F-654C-1E97-CD98-F33AC6864F46}"/>
                    </a:ext>
                  </a:extLst>
                </p:cNvPr>
                <p:cNvSpPr/>
                <p:nvPr/>
              </p:nvSpPr>
              <p:spPr>
                <a:xfrm>
                  <a:off x="6853950" y="1468025"/>
                  <a:ext cx="1261600" cy="8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64" h="3263" extrusionOk="0">
                      <a:moveTo>
                        <a:pt x="1" y="1"/>
                      </a:moveTo>
                      <a:lnTo>
                        <a:pt x="1" y="3263"/>
                      </a:lnTo>
                      <a:lnTo>
                        <a:pt x="50463" y="3263"/>
                      </a:lnTo>
                      <a:lnTo>
                        <a:pt x="504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14" name="Google Shape;2437;p39">
                  <a:extLst>
                    <a:ext uri="{FF2B5EF4-FFF2-40B4-BE49-F238E27FC236}">
                      <a16:creationId xmlns:a16="http://schemas.microsoft.com/office/drawing/2014/main" id="{4C564AAF-30E3-8FA9-84C3-DF160D368C9E}"/>
                    </a:ext>
                  </a:extLst>
                </p:cNvPr>
                <p:cNvSpPr/>
                <p:nvPr/>
              </p:nvSpPr>
              <p:spPr>
                <a:xfrm>
                  <a:off x="6903275" y="1479450"/>
                  <a:ext cx="359525" cy="5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1" h="2351" extrusionOk="0">
                      <a:moveTo>
                        <a:pt x="0" y="0"/>
                      </a:moveTo>
                      <a:lnTo>
                        <a:pt x="0" y="2350"/>
                      </a:lnTo>
                      <a:lnTo>
                        <a:pt x="14381" y="2350"/>
                      </a:lnTo>
                      <a:lnTo>
                        <a:pt x="14381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15" name="Google Shape;2438;p39">
                  <a:extLst>
                    <a:ext uri="{FF2B5EF4-FFF2-40B4-BE49-F238E27FC236}">
                      <a16:creationId xmlns:a16="http://schemas.microsoft.com/office/drawing/2014/main" id="{D1E2A1C1-E514-E2E6-3000-A437D6FBC904}"/>
                    </a:ext>
                  </a:extLst>
                </p:cNvPr>
                <p:cNvSpPr/>
                <p:nvPr/>
              </p:nvSpPr>
              <p:spPr>
                <a:xfrm>
                  <a:off x="7315925" y="1484700"/>
                  <a:ext cx="124850" cy="4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4" h="1931" extrusionOk="0">
                      <a:moveTo>
                        <a:pt x="1147" y="1"/>
                      </a:moveTo>
                      <a:cubicBezTo>
                        <a:pt x="1146" y="1"/>
                        <a:pt x="1145" y="1"/>
                        <a:pt x="1143" y="1"/>
                      </a:cubicBezTo>
                      <a:cubicBezTo>
                        <a:pt x="855" y="3"/>
                        <a:pt x="526" y="79"/>
                        <a:pt x="310" y="293"/>
                      </a:cubicBezTo>
                      <a:cubicBezTo>
                        <a:pt x="294" y="309"/>
                        <a:pt x="280" y="325"/>
                        <a:pt x="265" y="342"/>
                      </a:cubicBezTo>
                      <a:cubicBezTo>
                        <a:pt x="52" y="595"/>
                        <a:pt x="1" y="1131"/>
                        <a:pt x="138" y="1428"/>
                      </a:cubicBezTo>
                      <a:cubicBezTo>
                        <a:pt x="291" y="1761"/>
                        <a:pt x="758" y="1930"/>
                        <a:pt x="1111" y="1930"/>
                      </a:cubicBezTo>
                      <a:cubicBezTo>
                        <a:pt x="1126" y="1930"/>
                        <a:pt x="1141" y="1930"/>
                        <a:pt x="1155" y="1929"/>
                      </a:cubicBezTo>
                      <a:cubicBezTo>
                        <a:pt x="1571" y="1912"/>
                        <a:pt x="1972" y="1785"/>
                        <a:pt x="2111" y="1346"/>
                      </a:cubicBezTo>
                      <a:cubicBezTo>
                        <a:pt x="2195" y="1085"/>
                        <a:pt x="2214" y="785"/>
                        <a:pt x="2078" y="539"/>
                      </a:cubicBezTo>
                      <a:cubicBezTo>
                        <a:pt x="1867" y="159"/>
                        <a:pt x="1564" y="1"/>
                        <a:pt x="1147" y="1"/>
                      </a:cubicBezTo>
                      <a:close/>
                      <a:moveTo>
                        <a:pt x="3927" y="1"/>
                      </a:moveTo>
                      <a:cubicBezTo>
                        <a:pt x="3926" y="1"/>
                        <a:pt x="3925" y="1"/>
                        <a:pt x="3923" y="1"/>
                      </a:cubicBezTo>
                      <a:cubicBezTo>
                        <a:pt x="3634" y="3"/>
                        <a:pt x="3304" y="79"/>
                        <a:pt x="3089" y="293"/>
                      </a:cubicBezTo>
                      <a:cubicBezTo>
                        <a:pt x="3073" y="309"/>
                        <a:pt x="3058" y="325"/>
                        <a:pt x="3043" y="342"/>
                      </a:cubicBezTo>
                      <a:cubicBezTo>
                        <a:pt x="2831" y="595"/>
                        <a:pt x="2780" y="1131"/>
                        <a:pt x="2917" y="1428"/>
                      </a:cubicBezTo>
                      <a:cubicBezTo>
                        <a:pt x="3071" y="1761"/>
                        <a:pt x="3536" y="1930"/>
                        <a:pt x="3889" y="1930"/>
                      </a:cubicBezTo>
                      <a:cubicBezTo>
                        <a:pt x="3904" y="1930"/>
                        <a:pt x="3919" y="1930"/>
                        <a:pt x="3934" y="1929"/>
                      </a:cubicBezTo>
                      <a:cubicBezTo>
                        <a:pt x="4351" y="1912"/>
                        <a:pt x="4752" y="1785"/>
                        <a:pt x="4891" y="1346"/>
                      </a:cubicBezTo>
                      <a:cubicBezTo>
                        <a:pt x="4973" y="1084"/>
                        <a:pt x="4994" y="785"/>
                        <a:pt x="4858" y="539"/>
                      </a:cubicBezTo>
                      <a:cubicBezTo>
                        <a:pt x="4647" y="159"/>
                        <a:pt x="4344" y="1"/>
                        <a:pt x="392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16" name="Google Shape;2439;p39">
                  <a:extLst>
                    <a:ext uri="{FF2B5EF4-FFF2-40B4-BE49-F238E27FC236}">
                      <a16:creationId xmlns:a16="http://schemas.microsoft.com/office/drawing/2014/main" id="{58E714BF-BE5C-B48D-A124-984A9956FAE4}"/>
                    </a:ext>
                  </a:extLst>
                </p:cNvPr>
                <p:cNvSpPr/>
                <p:nvPr/>
              </p:nvSpPr>
              <p:spPr>
                <a:xfrm>
                  <a:off x="7502925" y="1468025"/>
                  <a:ext cx="70575" cy="8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" h="3263" extrusionOk="0">
                      <a:moveTo>
                        <a:pt x="1" y="1"/>
                      </a:moveTo>
                      <a:lnTo>
                        <a:pt x="1" y="3263"/>
                      </a:lnTo>
                      <a:lnTo>
                        <a:pt x="2822" y="3263"/>
                      </a:lnTo>
                      <a:lnTo>
                        <a:pt x="282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17" name="Google Shape;2440;p39">
                  <a:extLst>
                    <a:ext uri="{FF2B5EF4-FFF2-40B4-BE49-F238E27FC236}">
                      <a16:creationId xmlns:a16="http://schemas.microsoft.com/office/drawing/2014/main" id="{C6FDCF0A-E7EC-2154-5E67-4B4164EAAF57}"/>
                    </a:ext>
                  </a:extLst>
                </p:cNvPr>
                <p:cNvSpPr/>
                <p:nvPr/>
              </p:nvSpPr>
              <p:spPr>
                <a:xfrm>
                  <a:off x="7532875" y="1468025"/>
                  <a:ext cx="10600" cy="8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" h="3263" extrusionOk="0">
                      <a:moveTo>
                        <a:pt x="0" y="1"/>
                      </a:moveTo>
                      <a:lnTo>
                        <a:pt x="0" y="3263"/>
                      </a:lnTo>
                      <a:lnTo>
                        <a:pt x="424" y="3263"/>
                      </a:lnTo>
                      <a:lnTo>
                        <a:pt x="42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18" name="Google Shape;2441;p39">
                  <a:extLst>
                    <a:ext uri="{FF2B5EF4-FFF2-40B4-BE49-F238E27FC236}">
                      <a16:creationId xmlns:a16="http://schemas.microsoft.com/office/drawing/2014/main" id="{64B934F2-FCCC-4487-DB6D-2730D24478B7}"/>
                    </a:ext>
                  </a:extLst>
                </p:cNvPr>
                <p:cNvSpPr/>
                <p:nvPr/>
              </p:nvSpPr>
              <p:spPr>
                <a:xfrm>
                  <a:off x="7606775" y="1468025"/>
                  <a:ext cx="10625" cy="8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" h="3263" extrusionOk="0">
                      <a:moveTo>
                        <a:pt x="1" y="1"/>
                      </a:moveTo>
                      <a:lnTo>
                        <a:pt x="1" y="3263"/>
                      </a:lnTo>
                      <a:lnTo>
                        <a:pt x="424" y="3263"/>
                      </a:lnTo>
                      <a:lnTo>
                        <a:pt x="42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19" name="Google Shape;2442;p39">
                  <a:extLst>
                    <a:ext uri="{FF2B5EF4-FFF2-40B4-BE49-F238E27FC236}">
                      <a16:creationId xmlns:a16="http://schemas.microsoft.com/office/drawing/2014/main" id="{686E1241-E25C-05AA-2EAE-E5950FBAB091}"/>
                    </a:ext>
                  </a:extLst>
                </p:cNvPr>
                <p:cNvSpPr/>
                <p:nvPr/>
              </p:nvSpPr>
              <p:spPr>
                <a:xfrm>
                  <a:off x="8027800" y="1468050"/>
                  <a:ext cx="62450" cy="8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8" h="3263" extrusionOk="0">
                      <a:moveTo>
                        <a:pt x="0" y="1"/>
                      </a:moveTo>
                      <a:lnTo>
                        <a:pt x="0" y="3263"/>
                      </a:lnTo>
                      <a:lnTo>
                        <a:pt x="1480" y="3263"/>
                      </a:lnTo>
                      <a:lnTo>
                        <a:pt x="1480" y="1"/>
                      </a:lnTo>
                      <a:close/>
                      <a:moveTo>
                        <a:pt x="2074" y="1"/>
                      </a:moveTo>
                      <a:lnTo>
                        <a:pt x="2074" y="3263"/>
                      </a:lnTo>
                      <a:lnTo>
                        <a:pt x="2498" y="3263"/>
                      </a:lnTo>
                      <a:lnTo>
                        <a:pt x="249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0" name="Google Shape;2443;p39">
                  <a:extLst>
                    <a:ext uri="{FF2B5EF4-FFF2-40B4-BE49-F238E27FC236}">
                      <a16:creationId xmlns:a16="http://schemas.microsoft.com/office/drawing/2014/main" id="{1DACD811-9B14-1ADD-C9E3-35CC0738945C}"/>
                    </a:ext>
                  </a:extLst>
                </p:cNvPr>
                <p:cNvSpPr/>
                <p:nvPr/>
              </p:nvSpPr>
              <p:spPr>
                <a:xfrm>
                  <a:off x="7656550" y="1498825"/>
                  <a:ext cx="279400" cy="2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76" h="802" extrusionOk="0">
                      <a:moveTo>
                        <a:pt x="31" y="1"/>
                      </a:moveTo>
                      <a:cubicBezTo>
                        <a:pt x="31" y="18"/>
                        <a:pt x="17" y="32"/>
                        <a:pt x="0" y="32"/>
                      </a:cubicBezTo>
                      <a:lnTo>
                        <a:pt x="0" y="771"/>
                      </a:lnTo>
                      <a:cubicBezTo>
                        <a:pt x="17" y="771"/>
                        <a:pt x="31" y="784"/>
                        <a:pt x="31" y="801"/>
                      </a:cubicBezTo>
                      <a:lnTo>
                        <a:pt x="770" y="801"/>
                      </a:lnTo>
                      <a:cubicBezTo>
                        <a:pt x="769" y="784"/>
                        <a:pt x="784" y="771"/>
                        <a:pt x="801" y="771"/>
                      </a:cubicBezTo>
                      <a:lnTo>
                        <a:pt x="801" y="32"/>
                      </a:lnTo>
                      <a:cubicBezTo>
                        <a:pt x="784" y="32"/>
                        <a:pt x="770" y="18"/>
                        <a:pt x="770" y="1"/>
                      </a:cubicBezTo>
                      <a:close/>
                      <a:moveTo>
                        <a:pt x="2106" y="1"/>
                      </a:moveTo>
                      <a:cubicBezTo>
                        <a:pt x="2106" y="18"/>
                        <a:pt x="2092" y="32"/>
                        <a:pt x="2075" y="32"/>
                      </a:cubicBezTo>
                      <a:lnTo>
                        <a:pt x="2075" y="771"/>
                      </a:lnTo>
                      <a:cubicBezTo>
                        <a:pt x="2092" y="771"/>
                        <a:pt x="2106" y="784"/>
                        <a:pt x="2106" y="801"/>
                      </a:cubicBezTo>
                      <a:lnTo>
                        <a:pt x="2845" y="801"/>
                      </a:lnTo>
                      <a:cubicBezTo>
                        <a:pt x="2844" y="784"/>
                        <a:pt x="2859" y="771"/>
                        <a:pt x="2876" y="771"/>
                      </a:cubicBezTo>
                      <a:lnTo>
                        <a:pt x="2876" y="32"/>
                      </a:lnTo>
                      <a:cubicBezTo>
                        <a:pt x="2859" y="32"/>
                        <a:pt x="2845" y="18"/>
                        <a:pt x="2845" y="1"/>
                      </a:cubicBezTo>
                      <a:close/>
                      <a:moveTo>
                        <a:pt x="4181" y="1"/>
                      </a:moveTo>
                      <a:cubicBezTo>
                        <a:pt x="4181" y="18"/>
                        <a:pt x="4167" y="32"/>
                        <a:pt x="4150" y="32"/>
                      </a:cubicBezTo>
                      <a:lnTo>
                        <a:pt x="4150" y="771"/>
                      </a:lnTo>
                      <a:cubicBezTo>
                        <a:pt x="4167" y="771"/>
                        <a:pt x="4181" y="784"/>
                        <a:pt x="4181" y="801"/>
                      </a:cubicBezTo>
                      <a:lnTo>
                        <a:pt x="4920" y="801"/>
                      </a:lnTo>
                      <a:cubicBezTo>
                        <a:pt x="4919" y="784"/>
                        <a:pt x="4934" y="771"/>
                        <a:pt x="4951" y="771"/>
                      </a:cubicBezTo>
                      <a:lnTo>
                        <a:pt x="4951" y="32"/>
                      </a:lnTo>
                      <a:cubicBezTo>
                        <a:pt x="4934" y="32"/>
                        <a:pt x="4920" y="18"/>
                        <a:pt x="4920" y="1"/>
                      </a:cubicBezTo>
                      <a:close/>
                      <a:moveTo>
                        <a:pt x="6255" y="1"/>
                      </a:moveTo>
                      <a:cubicBezTo>
                        <a:pt x="6255" y="18"/>
                        <a:pt x="6241" y="32"/>
                        <a:pt x="6224" y="32"/>
                      </a:cubicBezTo>
                      <a:lnTo>
                        <a:pt x="6224" y="771"/>
                      </a:lnTo>
                      <a:cubicBezTo>
                        <a:pt x="6241" y="771"/>
                        <a:pt x="6255" y="784"/>
                        <a:pt x="6255" y="801"/>
                      </a:cubicBezTo>
                      <a:lnTo>
                        <a:pt x="6994" y="801"/>
                      </a:lnTo>
                      <a:cubicBezTo>
                        <a:pt x="6994" y="784"/>
                        <a:pt x="7009" y="771"/>
                        <a:pt x="7025" y="771"/>
                      </a:cubicBezTo>
                      <a:lnTo>
                        <a:pt x="7025" y="32"/>
                      </a:lnTo>
                      <a:cubicBezTo>
                        <a:pt x="7007" y="32"/>
                        <a:pt x="6994" y="18"/>
                        <a:pt x="6994" y="1"/>
                      </a:cubicBezTo>
                      <a:close/>
                      <a:moveTo>
                        <a:pt x="8330" y="1"/>
                      </a:moveTo>
                      <a:cubicBezTo>
                        <a:pt x="8330" y="18"/>
                        <a:pt x="8316" y="32"/>
                        <a:pt x="8299" y="32"/>
                      </a:cubicBezTo>
                      <a:lnTo>
                        <a:pt x="8299" y="771"/>
                      </a:lnTo>
                      <a:cubicBezTo>
                        <a:pt x="8316" y="771"/>
                        <a:pt x="8330" y="784"/>
                        <a:pt x="8330" y="801"/>
                      </a:cubicBezTo>
                      <a:lnTo>
                        <a:pt x="9069" y="801"/>
                      </a:lnTo>
                      <a:cubicBezTo>
                        <a:pt x="9069" y="784"/>
                        <a:pt x="9084" y="771"/>
                        <a:pt x="9100" y="771"/>
                      </a:cubicBezTo>
                      <a:lnTo>
                        <a:pt x="9100" y="32"/>
                      </a:lnTo>
                      <a:cubicBezTo>
                        <a:pt x="9082" y="32"/>
                        <a:pt x="9069" y="18"/>
                        <a:pt x="9069" y="1"/>
                      </a:cubicBezTo>
                      <a:close/>
                      <a:moveTo>
                        <a:pt x="10405" y="1"/>
                      </a:moveTo>
                      <a:cubicBezTo>
                        <a:pt x="10405" y="18"/>
                        <a:pt x="10391" y="32"/>
                        <a:pt x="10374" y="32"/>
                      </a:cubicBezTo>
                      <a:lnTo>
                        <a:pt x="10374" y="771"/>
                      </a:lnTo>
                      <a:cubicBezTo>
                        <a:pt x="10391" y="771"/>
                        <a:pt x="10405" y="784"/>
                        <a:pt x="10405" y="802"/>
                      </a:cubicBezTo>
                      <a:lnTo>
                        <a:pt x="11144" y="802"/>
                      </a:lnTo>
                      <a:cubicBezTo>
                        <a:pt x="11144" y="784"/>
                        <a:pt x="11159" y="771"/>
                        <a:pt x="11175" y="771"/>
                      </a:cubicBezTo>
                      <a:lnTo>
                        <a:pt x="11175" y="32"/>
                      </a:lnTo>
                      <a:cubicBezTo>
                        <a:pt x="11157" y="32"/>
                        <a:pt x="11144" y="18"/>
                        <a:pt x="11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1" name="Google Shape;2444;p39">
                  <a:extLst>
                    <a:ext uri="{FF2B5EF4-FFF2-40B4-BE49-F238E27FC236}">
                      <a16:creationId xmlns:a16="http://schemas.microsoft.com/office/drawing/2014/main" id="{68679612-E5D2-BF6C-BADC-CCFA8E10ED8D}"/>
                    </a:ext>
                  </a:extLst>
                </p:cNvPr>
                <p:cNvSpPr/>
                <p:nvPr/>
              </p:nvSpPr>
              <p:spPr>
                <a:xfrm>
                  <a:off x="6918025" y="1489900"/>
                  <a:ext cx="330500" cy="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20" h="1514" extrusionOk="0">
                      <a:moveTo>
                        <a:pt x="10399" y="0"/>
                      </a:moveTo>
                      <a:cubicBezTo>
                        <a:pt x="10235" y="0"/>
                        <a:pt x="10071" y="9"/>
                        <a:pt x="9910" y="20"/>
                      </a:cubicBezTo>
                      <a:cubicBezTo>
                        <a:pt x="9752" y="29"/>
                        <a:pt x="9589" y="39"/>
                        <a:pt x="9426" y="39"/>
                      </a:cubicBezTo>
                      <a:cubicBezTo>
                        <a:pt x="9398" y="39"/>
                        <a:pt x="9371" y="38"/>
                        <a:pt x="9343" y="38"/>
                      </a:cubicBezTo>
                      <a:cubicBezTo>
                        <a:pt x="9246" y="36"/>
                        <a:pt x="9150" y="33"/>
                        <a:pt x="9052" y="30"/>
                      </a:cubicBezTo>
                      <a:cubicBezTo>
                        <a:pt x="8892" y="25"/>
                        <a:pt x="8729" y="20"/>
                        <a:pt x="8565" y="20"/>
                      </a:cubicBezTo>
                      <a:cubicBezTo>
                        <a:pt x="8419" y="20"/>
                        <a:pt x="8274" y="24"/>
                        <a:pt x="8128" y="36"/>
                      </a:cubicBezTo>
                      <a:cubicBezTo>
                        <a:pt x="7870" y="55"/>
                        <a:pt x="7602" y="65"/>
                        <a:pt x="7345" y="73"/>
                      </a:cubicBezTo>
                      <a:lnTo>
                        <a:pt x="7228" y="76"/>
                      </a:lnTo>
                      <a:cubicBezTo>
                        <a:pt x="7160" y="78"/>
                        <a:pt x="7093" y="79"/>
                        <a:pt x="7026" y="79"/>
                      </a:cubicBezTo>
                      <a:cubicBezTo>
                        <a:pt x="6789" y="79"/>
                        <a:pt x="6553" y="68"/>
                        <a:pt x="6322" y="57"/>
                      </a:cubicBezTo>
                      <a:cubicBezTo>
                        <a:pt x="6090" y="46"/>
                        <a:pt x="5852" y="33"/>
                        <a:pt x="5610" y="33"/>
                      </a:cubicBezTo>
                      <a:cubicBezTo>
                        <a:pt x="5539" y="33"/>
                        <a:pt x="5467" y="34"/>
                        <a:pt x="5396" y="37"/>
                      </a:cubicBezTo>
                      <a:cubicBezTo>
                        <a:pt x="5138" y="44"/>
                        <a:pt x="4878" y="50"/>
                        <a:pt x="4620" y="54"/>
                      </a:cubicBezTo>
                      <a:cubicBezTo>
                        <a:pt x="4199" y="60"/>
                        <a:pt x="3763" y="69"/>
                        <a:pt x="3335" y="95"/>
                      </a:cubicBezTo>
                      <a:cubicBezTo>
                        <a:pt x="3061" y="110"/>
                        <a:pt x="2788" y="116"/>
                        <a:pt x="2500" y="116"/>
                      </a:cubicBezTo>
                      <a:cubicBezTo>
                        <a:pt x="2246" y="116"/>
                        <a:pt x="1980" y="111"/>
                        <a:pt x="1693" y="104"/>
                      </a:cubicBezTo>
                      <a:cubicBezTo>
                        <a:pt x="1667" y="104"/>
                        <a:pt x="1641" y="103"/>
                        <a:pt x="1614" y="103"/>
                      </a:cubicBezTo>
                      <a:cubicBezTo>
                        <a:pt x="1498" y="103"/>
                        <a:pt x="1375" y="108"/>
                        <a:pt x="1246" y="113"/>
                      </a:cubicBezTo>
                      <a:cubicBezTo>
                        <a:pt x="1115" y="118"/>
                        <a:pt x="983" y="123"/>
                        <a:pt x="854" y="123"/>
                      </a:cubicBezTo>
                      <a:cubicBezTo>
                        <a:pt x="613" y="123"/>
                        <a:pt x="381" y="105"/>
                        <a:pt x="185" y="38"/>
                      </a:cubicBezTo>
                      <a:cubicBezTo>
                        <a:pt x="177" y="35"/>
                        <a:pt x="169" y="33"/>
                        <a:pt x="161" y="33"/>
                      </a:cubicBezTo>
                      <a:cubicBezTo>
                        <a:pt x="132" y="33"/>
                        <a:pt x="105" y="52"/>
                        <a:pt x="96" y="81"/>
                      </a:cubicBezTo>
                      <a:cubicBezTo>
                        <a:pt x="83" y="117"/>
                        <a:pt x="102" y="157"/>
                        <a:pt x="139" y="169"/>
                      </a:cubicBezTo>
                      <a:cubicBezTo>
                        <a:pt x="354" y="244"/>
                        <a:pt x="600" y="262"/>
                        <a:pt x="853" y="262"/>
                      </a:cubicBezTo>
                      <a:cubicBezTo>
                        <a:pt x="985" y="262"/>
                        <a:pt x="1118" y="257"/>
                        <a:pt x="1249" y="253"/>
                      </a:cubicBezTo>
                      <a:cubicBezTo>
                        <a:pt x="1371" y="249"/>
                        <a:pt x="1489" y="244"/>
                        <a:pt x="1599" y="244"/>
                      </a:cubicBezTo>
                      <a:cubicBezTo>
                        <a:pt x="1628" y="244"/>
                        <a:pt x="1657" y="245"/>
                        <a:pt x="1685" y="245"/>
                      </a:cubicBezTo>
                      <a:cubicBezTo>
                        <a:pt x="1964" y="252"/>
                        <a:pt x="2222" y="256"/>
                        <a:pt x="2469" y="256"/>
                      </a:cubicBezTo>
                      <a:cubicBezTo>
                        <a:pt x="2769" y="256"/>
                        <a:pt x="3054" y="250"/>
                        <a:pt x="3340" y="234"/>
                      </a:cubicBezTo>
                      <a:cubicBezTo>
                        <a:pt x="3766" y="208"/>
                        <a:pt x="4201" y="201"/>
                        <a:pt x="4620" y="193"/>
                      </a:cubicBezTo>
                      <a:cubicBezTo>
                        <a:pt x="4880" y="189"/>
                        <a:pt x="5139" y="183"/>
                        <a:pt x="5399" y="176"/>
                      </a:cubicBezTo>
                      <a:cubicBezTo>
                        <a:pt x="5469" y="173"/>
                        <a:pt x="5539" y="172"/>
                        <a:pt x="5609" y="172"/>
                      </a:cubicBezTo>
                      <a:cubicBezTo>
                        <a:pt x="5848" y="172"/>
                        <a:pt x="6083" y="185"/>
                        <a:pt x="6313" y="196"/>
                      </a:cubicBezTo>
                      <a:cubicBezTo>
                        <a:pt x="6543" y="207"/>
                        <a:pt x="6779" y="219"/>
                        <a:pt x="7018" y="219"/>
                      </a:cubicBezTo>
                      <a:cubicBezTo>
                        <a:pt x="7088" y="219"/>
                        <a:pt x="7159" y="218"/>
                        <a:pt x="7230" y="215"/>
                      </a:cubicBezTo>
                      <a:lnTo>
                        <a:pt x="7348" y="212"/>
                      </a:lnTo>
                      <a:cubicBezTo>
                        <a:pt x="7607" y="204"/>
                        <a:pt x="7875" y="194"/>
                        <a:pt x="8138" y="175"/>
                      </a:cubicBezTo>
                      <a:cubicBezTo>
                        <a:pt x="8280" y="163"/>
                        <a:pt x="8423" y="159"/>
                        <a:pt x="8566" y="159"/>
                      </a:cubicBezTo>
                      <a:cubicBezTo>
                        <a:pt x="8728" y="159"/>
                        <a:pt x="8889" y="164"/>
                        <a:pt x="9047" y="169"/>
                      </a:cubicBezTo>
                      <a:cubicBezTo>
                        <a:pt x="9144" y="172"/>
                        <a:pt x="9242" y="176"/>
                        <a:pt x="9340" y="177"/>
                      </a:cubicBezTo>
                      <a:cubicBezTo>
                        <a:pt x="9368" y="178"/>
                        <a:pt x="9396" y="178"/>
                        <a:pt x="9424" y="178"/>
                      </a:cubicBezTo>
                      <a:cubicBezTo>
                        <a:pt x="9591" y="178"/>
                        <a:pt x="9756" y="168"/>
                        <a:pt x="9918" y="159"/>
                      </a:cubicBezTo>
                      <a:cubicBezTo>
                        <a:pt x="10079" y="150"/>
                        <a:pt x="10245" y="139"/>
                        <a:pt x="10409" y="139"/>
                      </a:cubicBezTo>
                      <a:cubicBezTo>
                        <a:pt x="10441" y="139"/>
                        <a:pt x="10472" y="140"/>
                        <a:pt x="10504" y="141"/>
                      </a:cubicBezTo>
                      <a:cubicBezTo>
                        <a:pt x="11389" y="163"/>
                        <a:pt x="12191" y="175"/>
                        <a:pt x="12949" y="175"/>
                      </a:cubicBezTo>
                      <a:cubicBezTo>
                        <a:pt x="13012" y="175"/>
                        <a:pt x="13075" y="175"/>
                        <a:pt x="13138" y="175"/>
                      </a:cubicBezTo>
                      <a:cubicBezTo>
                        <a:pt x="13177" y="175"/>
                        <a:pt x="13208" y="144"/>
                        <a:pt x="13208" y="105"/>
                      </a:cubicBezTo>
                      <a:cubicBezTo>
                        <a:pt x="13208" y="66"/>
                        <a:pt x="13177" y="36"/>
                        <a:pt x="13138" y="36"/>
                      </a:cubicBezTo>
                      <a:cubicBezTo>
                        <a:pt x="13071" y="36"/>
                        <a:pt x="13004" y="36"/>
                        <a:pt x="12936" y="36"/>
                      </a:cubicBezTo>
                      <a:cubicBezTo>
                        <a:pt x="12183" y="36"/>
                        <a:pt x="11386" y="25"/>
                        <a:pt x="10508" y="1"/>
                      </a:cubicBezTo>
                      <a:cubicBezTo>
                        <a:pt x="10472" y="1"/>
                        <a:pt x="10436" y="0"/>
                        <a:pt x="10399" y="0"/>
                      </a:cubicBezTo>
                      <a:close/>
                      <a:moveTo>
                        <a:pt x="10453" y="609"/>
                      </a:moveTo>
                      <a:cubicBezTo>
                        <a:pt x="9931" y="609"/>
                        <a:pt x="9409" y="620"/>
                        <a:pt x="8898" y="631"/>
                      </a:cubicBezTo>
                      <a:cubicBezTo>
                        <a:pt x="8421" y="642"/>
                        <a:pt x="7926" y="652"/>
                        <a:pt x="7442" y="653"/>
                      </a:cubicBezTo>
                      <a:cubicBezTo>
                        <a:pt x="7385" y="653"/>
                        <a:pt x="7328" y="653"/>
                        <a:pt x="7271" y="653"/>
                      </a:cubicBezTo>
                      <a:cubicBezTo>
                        <a:pt x="6669" y="653"/>
                        <a:pt x="6060" y="648"/>
                        <a:pt x="5469" y="642"/>
                      </a:cubicBezTo>
                      <a:cubicBezTo>
                        <a:pt x="4901" y="637"/>
                        <a:pt x="4332" y="631"/>
                        <a:pt x="3764" y="631"/>
                      </a:cubicBezTo>
                      <a:lnTo>
                        <a:pt x="3750" y="631"/>
                      </a:lnTo>
                      <a:cubicBezTo>
                        <a:pt x="2947" y="631"/>
                        <a:pt x="2233" y="662"/>
                        <a:pt x="1565" y="725"/>
                      </a:cubicBezTo>
                      <a:cubicBezTo>
                        <a:pt x="1290" y="751"/>
                        <a:pt x="1032" y="764"/>
                        <a:pt x="782" y="764"/>
                      </a:cubicBezTo>
                      <a:cubicBezTo>
                        <a:pt x="704" y="764"/>
                        <a:pt x="627" y="762"/>
                        <a:pt x="550" y="760"/>
                      </a:cubicBezTo>
                      <a:cubicBezTo>
                        <a:pt x="537" y="760"/>
                        <a:pt x="524" y="759"/>
                        <a:pt x="510" y="759"/>
                      </a:cubicBezTo>
                      <a:cubicBezTo>
                        <a:pt x="476" y="759"/>
                        <a:pt x="441" y="760"/>
                        <a:pt x="406" y="761"/>
                      </a:cubicBezTo>
                      <a:cubicBezTo>
                        <a:pt x="368" y="762"/>
                        <a:pt x="330" y="764"/>
                        <a:pt x="293" y="764"/>
                      </a:cubicBezTo>
                      <a:cubicBezTo>
                        <a:pt x="224" y="764"/>
                        <a:pt x="158" y="759"/>
                        <a:pt x="104" y="738"/>
                      </a:cubicBezTo>
                      <a:cubicBezTo>
                        <a:pt x="96" y="735"/>
                        <a:pt x="88" y="734"/>
                        <a:pt x="80" y="734"/>
                      </a:cubicBezTo>
                      <a:cubicBezTo>
                        <a:pt x="51" y="734"/>
                        <a:pt x="25" y="751"/>
                        <a:pt x="15" y="778"/>
                      </a:cubicBezTo>
                      <a:cubicBezTo>
                        <a:pt x="1" y="814"/>
                        <a:pt x="20" y="855"/>
                        <a:pt x="54" y="868"/>
                      </a:cubicBezTo>
                      <a:cubicBezTo>
                        <a:pt x="129" y="897"/>
                        <a:pt x="212" y="903"/>
                        <a:pt x="297" y="903"/>
                      </a:cubicBezTo>
                      <a:cubicBezTo>
                        <a:pt x="309" y="903"/>
                        <a:pt x="320" y="904"/>
                        <a:pt x="331" y="904"/>
                      </a:cubicBezTo>
                      <a:cubicBezTo>
                        <a:pt x="359" y="904"/>
                        <a:pt x="386" y="903"/>
                        <a:pt x="412" y="902"/>
                      </a:cubicBezTo>
                      <a:cubicBezTo>
                        <a:pt x="447" y="901"/>
                        <a:pt x="481" y="900"/>
                        <a:pt x="513" y="900"/>
                      </a:cubicBezTo>
                      <a:cubicBezTo>
                        <a:pt x="525" y="900"/>
                        <a:pt x="537" y="900"/>
                        <a:pt x="548" y="900"/>
                      </a:cubicBezTo>
                      <a:cubicBezTo>
                        <a:pt x="626" y="902"/>
                        <a:pt x="704" y="904"/>
                        <a:pt x="783" y="904"/>
                      </a:cubicBezTo>
                      <a:cubicBezTo>
                        <a:pt x="1038" y="904"/>
                        <a:pt x="1300" y="891"/>
                        <a:pt x="1580" y="864"/>
                      </a:cubicBezTo>
                      <a:cubicBezTo>
                        <a:pt x="2244" y="802"/>
                        <a:pt x="2953" y="771"/>
                        <a:pt x="3752" y="771"/>
                      </a:cubicBezTo>
                      <a:lnTo>
                        <a:pt x="3766" y="771"/>
                      </a:lnTo>
                      <a:cubicBezTo>
                        <a:pt x="4335" y="771"/>
                        <a:pt x="4901" y="776"/>
                        <a:pt x="5469" y="781"/>
                      </a:cubicBezTo>
                      <a:cubicBezTo>
                        <a:pt x="6068" y="786"/>
                        <a:pt x="6686" y="792"/>
                        <a:pt x="7296" y="792"/>
                      </a:cubicBezTo>
                      <a:cubicBezTo>
                        <a:pt x="7346" y="792"/>
                        <a:pt x="7395" y="792"/>
                        <a:pt x="7444" y="792"/>
                      </a:cubicBezTo>
                      <a:cubicBezTo>
                        <a:pt x="7930" y="791"/>
                        <a:pt x="8426" y="780"/>
                        <a:pt x="8904" y="771"/>
                      </a:cubicBezTo>
                      <a:cubicBezTo>
                        <a:pt x="9414" y="759"/>
                        <a:pt x="9935" y="748"/>
                        <a:pt x="10455" y="748"/>
                      </a:cubicBezTo>
                      <a:cubicBezTo>
                        <a:pt x="10805" y="748"/>
                        <a:pt x="11155" y="753"/>
                        <a:pt x="11502" y="766"/>
                      </a:cubicBezTo>
                      <a:cubicBezTo>
                        <a:pt x="11718" y="775"/>
                        <a:pt x="11891" y="785"/>
                        <a:pt x="12044" y="794"/>
                      </a:cubicBezTo>
                      <a:cubicBezTo>
                        <a:pt x="12262" y="808"/>
                        <a:pt x="12451" y="819"/>
                        <a:pt x="12688" y="819"/>
                      </a:cubicBezTo>
                      <a:cubicBezTo>
                        <a:pt x="12820" y="819"/>
                        <a:pt x="12968" y="816"/>
                        <a:pt x="13144" y="807"/>
                      </a:cubicBezTo>
                      <a:cubicBezTo>
                        <a:pt x="13182" y="804"/>
                        <a:pt x="13212" y="772"/>
                        <a:pt x="13209" y="733"/>
                      </a:cubicBezTo>
                      <a:cubicBezTo>
                        <a:pt x="13207" y="696"/>
                        <a:pt x="13176" y="668"/>
                        <a:pt x="13141" y="668"/>
                      </a:cubicBezTo>
                      <a:cubicBezTo>
                        <a:pt x="13139" y="668"/>
                        <a:pt x="13137" y="668"/>
                        <a:pt x="13135" y="668"/>
                      </a:cubicBezTo>
                      <a:cubicBezTo>
                        <a:pt x="12956" y="677"/>
                        <a:pt x="12809" y="681"/>
                        <a:pt x="12676" y="681"/>
                      </a:cubicBezTo>
                      <a:cubicBezTo>
                        <a:pt x="12452" y="681"/>
                        <a:pt x="12271" y="670"/>
                        <a:pt x="12052" y="655"/>
                      </a:cubicBezTo>
                      <a:cubicBezTo>
                        <a:pt x="11896" y="646"/>
                        <a:pt x="11723" y="636"/>
                        <a:pt x="11504" y="627"/>
                      </a:cubicBezTo>
                      <a:cubicBezTo>
                        <a:pt x="11155" y="614"/>
                        <a:pt x="10804" y="609"/>
                        <a:pt x="10453" y="609"/>
                      </a:cubicBezTo>
                      <a:close/>
                      <a:moveTo>
                        <a:pt x="2895" y="1250"/>
                      </a:moveTo>
                      <a:cubicBezTo>
                        <a:pt x="2860" y="1250"/>
                        <a:pt x="2826" y="1251"/>
                        <a:pt x="2791" y="1252"/>
                      </a:cubicBezTo>
                      <a:cubicBezTo>
                        <a:pt x="1944" y="1275"/>
                        <a:pt x="1172" y="1286"/>
                        <a:pt x="443" y="1286"/>
                      </a:cubicBezTo>
                      <a:cubicBezTo>
                        <a:pt x="348" y="1286"/>
                        <a:pt x="254" y="1285"/>
                        <a:pt x="161" y="1285"/>
                      </a:cubicBezTo>
                      <a:cubicBezTo>
                        <a:pt x="123" y="1285"/>
                        <a:pt x="92" y="1316"/>
                        <a:pt x="92" y="1355"/>
                      </a:cubicBezTo>
                      <a:cubicBezTo>
                        <a:pt x="92" y="1394"/>
                        <a:pt x="123" y="1424"/>
                        <a:pt x="161" y="1424"/>
                      </a:cubicBezTo>
                      <a:cubicBezTo>
                        <a:pt x="229" y="1424"/>
                        <a:pt x="296" y="1424"/>
                        <a:pt x="365" y="1424"/>
                      </a:cubicBezTo>
                      <a:cubicBezTo>
                        <a:pt x="1118" y="1424"/>
                        <a:pt x="1917" y="1413"/>
                        <a:pt x="2795" y="1391"/>
                      </a:cubicBezTo>
                      <a:cubicBezTo>
                        <a:pt x="2829" y="1390"/>
                        <a:pt x="2863" y="1390"/>
                        <a:pt x="2896" y="1390"/>
                      </a:cubicBezTo>
                      <a:cubicBezTo>
                        <a:pt x="3059" y="1390"/>
                        <a:pt x="3223" y="1399"/>
                        <a:pt x="3381" y="1408"/>
                      </a:cubicBezTo>
                      <a:cubicBezTo>
                        <a:pt x="3544" y="1417"/>
                        <a:pt x="3711" y="1428"/>
                        <a:pt x="3879" y="1428"/>
                      </a:cubicBezTo>
                      <a:cubicBezTo>
                        <a:pt x="3905" y="1428"/>
                        <a:pt x="3932" y="1428"/>
                        <a:pt x="3958" y="1427"/>
                      </a:cubicBezTo>
                      <a:cubicBezTo>
                        <a:pt x="4056" y="1426"/>
                        <a:pt x="4154" y="1422"/>
                        <a:pt x="4251" y="1419"/>
                      </a:cubicBezTo>
                      <a:cubicBezTo>
                        <a:pt x="4410" y="1414"/>
                        <a:pt x="4572" y="1409"/>
                        <a:pt x="4734" y="1409"/>
                      </a:cubicBezTo>
                      <a:cubicBezTo>
                        <a:pt x="4876" y="1409"/>
                        <a:pt x="5019" y="1413"/>
                        <a:pt x="5160" y="1424"/>
                      </a:cubicBezTo>
                      <a:cubicBezTo>
                        <a:pt x="5423" y="1444"/>
                        <a:pt x="5690" y="1454"/>
                        <a:pt x="5947" y="1461"/>
                      </a:cubicBezTo>
                      <a:lnTo>
                        <a:pt x="6068" y="1466"/>
                      </a:lnTo>
                      <a:cubicBezTo>
                        <a:pt x="6139" y="1468"/>
                        <a:pt x="6209" y="1469"/>
                        <a:pt x="6279" y="1469"/>
                      </a:cubicBezTo>
                      <a:cubicBezTo>
                        <a:pt x="6519" y="1469"/>
                        <a:pt x="6755" y="1457"/>
                        <a:pt x="6985" y="1445"/>
                      </a:cubicBezTo>
                      <a:cubicBezTo>
                        <a:pt x="7214" y="1435"/>
                        <a:pt x="7450" y="1423"/>
                        <a:pt x="7688" y="1423"/>
                      </a:cubicBezTo>
                      <a:cubicBezTo>
                        <a:pt x="7758" y="1423"/>
                        <a:pt x="7829" y="1424"/>
                        <a:pt x="7899" y="1426"/>
                      </a:cubicBezTo>
                      <a:cubicBezTo>
                        <a:pt x="8159" y="1434"/>
                        <a:pt x="8417" y="1439"/>
                        <a:pt x="8677" y="1443"/>
                      </a:cubicBezTo>
                      <a:cubicBezTo>
                        <a:pt x="9096" y="1451"/>
                        <a:pt x="9533" y="1458"/>
                        <a:pt x="9958" y="1483"/>
                      </a:cubicBezTo>
                      <a:cubicBezTo>
                        <a:pt x="10245" y="1500"/>
                        <a:pt x="10530" y="1506"/>
                        <a:pt x="10830" y="1506"/>
                      </a:cubicBezTo>
                      <a:cubicBezTo>
                        <a:pt x="11077" y="1506"/>
                        <a:pt x="11335" y="1502"/>
                        <a:pt x="11613" y="1496"/>
                      </a:cubicBezTo>
                      <a:cubicBezTo>
                        <a:pt x="11644" y="1495"/>
                        <a:pt x="11675" y="1494"/>
                        <a:pt x="11707" y="1494"/>
                      </a:cubicBezTo>
                      <a:cubicBezTo>
                        <a:pt x="11815" y="1494"/>
                        <a:pt x="11930" y="1499"/>
                        <a:pt x="12049" y="1503"/>
                      </a:cubicBezTo>
                      <a:cubicBezTo>
                        <a:pt x="12182" y="1509"/>
                        <a:pt x="12317" y="1514"/>
                        <a:pt x="12448" y="1514"/>
                      </a:cubicBezTo>
                      <a:cubicBezTo>
                        <a:pt x="12702" y="1513"/>
                        <a:pt x="12948" y="1492"/>
                        <a:pt x="13164" y="1419"/>
                      </a:cubicBezTo>
                      <a:cubicBezTo>
                        <a:pt x="13199" y="1407"/>
                        <a:pt x="13220" y="1367"/>
                        <a:pt x="13207" y="1331"/>
                      </a:cubicBezTo>
                      <a:cubicBezTo>
                        <a:pt x="13197" y="1302"/>
                        <a:pt x="13170" y="1284"/>
                        <a:pt x="13142" y="1284"/>
                      </a:cubicBezTo>
                      <a:cubicBezTo>
                        <a:pt x="13134" y="1284"/>
                        <a:pt x="13126" y="1285"/>
                        <a:pt x="13118" y="1288"/>
                      </a:cubicBezTo>
                      <a:cubicBezTo>
                        <a:pt x="12922" y="1356"/>
                        <a:pt x="12689" y="1373"/>
                        <a:pt x="12448" y="1373"/>
                      </a:cubicBezTo>
                      <a:cubicBezTo>
                        <a:pt x="12319" y="1373"/>
                        <a:pt x="12187" y="1368"/>
                        <a:pt x="12057" y="1363"/>
                      </a:cubicBezTo>
                      <a:cubicBezTo>
                        <a:pt x="11931" y="1358"/>
                        <a:pt x="11811" y="1354"/>
                        <a:pt x="11697" y="1354"/>
                      </a:cubicBezTo>
                      <a:cubicBezTo>
                        <a:pt x="11668" y="1354"/>
                        <a:pt x="11638" y="1354"/>
                        <a:pt x="11610" y="1355"/>
                      </a:cubicBezTo>
                      <a:cubicBezTo>
                        <a:pt x="11326" y="1361"/>
                        <a:pt x="11064" y="1366"/>
                        <a:pt x="10812" y="1366"/>
                      </a:cubicBezTo>
                      <a:cubicBezTo>
                        <a:pt x="10521" y="1366"/>
                        <a:pt x="10245" y="1360"/>
                        <a:pt x="9968" y="1344"/>
                      </a:cubicBezTo>
                      <a:cubicBezTo>
                        <a:pt x="9538" y="1319"/>
                        <a:pt x="9102" y="1311"/>
                        <a:pt x="8680" y="1304"/>
                      </a:cubicBezTo>
                      <a:cubicBezTo>
                        <a:pt x="8422" y="1300"/>
                        <a:pt x="8165" y="1295"/>
                        <a:pt x="7905" y="1287"/>
                      </a:cubicBezTo>
                      <a:cubicBezTo>
                        <a:pt x="7833" y="1285"/>
                        <a:pt x="7761" y="1284"/>
                        <a:pt x="7689" y="1284"/>
                      </a:cubicBezTo>
                      <a:cubicBezTo>
                        <a:pt x="7447" y="1284"/>
                        <a:pt x="7210" y="1296"/>
                        <a:pt x="6979" y="1306"/>
                      </a:cubicBezTo>
                      <a:cubicBezTo>
                        <a:pt x="6748" y="1318"/>
                        <a:pt x="6512" y="1330"/>
                        <a:pt x="6275" y="1330"/>
                      </a:cubicBezTo>
                      <a:cubicBezTo>
                        <a:pt x="6208" y="1330"/>
                        <a:pt x="6141" y="1329"/>
                        <a:pt x="6074" y="1327"/>
                      </a:cubicBezTo>
                      <a:lnTo>
                        <a:pt x="5953" y="1322"/>
                      </a:lnTo>
                      <a:cubicBezTo>
                        <a:pt x="5696" y="1315"/>
                        <a:pt x="5432" y="1305"/>
                        <a:pt x="5171" y="1285"/>
                      </a:cubicBezTo>
                      <a:cubicBezTo>
                        <a:pt x="5026" y="1274"/>
                        <a:pt x="4881" y="1270"/>
                        <a:pt x="4736" y="1270"/>
                      </a:cubicBezTo>
                      <a:cubicBezTo>
                        <a:pt x="4572" y="1270"/>
                        <a:pt x="4408" y="1275"/>
                        <a:pt x="4247" y="1280"/>
                      </a:cubicBezTo>
                      <a:cubicBezTo>
                        <a:pt x="4150" y="1283"/>
                        <a:pt x="4053" y="1285"/>
                        <a:pt x="3956" y="1288"/>
                      </a:cubicBezTo>
                      <a:cubicBezTo>
                        <a:pt x="3930" y="1289"/>
                        <a:pt x="3904" y="1289"/>
                        <a:pt x="3879" y="1289"/>
                      </a:cubicBezTo>
                      <a:cubicBezTo>
                        <a:pt x="3714" y="1289"/>
                        <a:pt x="3548" y="1278"/>
                        <a:pt x="3389" y="1269"/>
                      </a:cubicBezTo>
                      <a:cubicBezTo>
                        <a:pt x="3227" y="1260"/>
                        <a:pt x="3061" y="1250"/>
                        <a:pt x="2895" y="125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60836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potify">
            <a:hlinkClick r:id="" action="ppaction://media"/>
            <a:extLst>
              <a:ext uri="{FF2B5EF4-FFF2-40B4-BE49-F238E27FC236}">
                <a16:creationId xmlns:a16="http://schemas.microsoft.com/office/drawing/2014/main" id="{FC03F8B2-4036-E2D2-1A01-AACAAFC5C2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93277" y="95893"/>
            <a:ext cx="3356225" cy="5964985"/>
          </a:xfrm>
          <a:prstGeom prst="rect">
            <a:avLst/>
          </a:prstGeom>
        </p:spPr>
      </p:pic>
      <p:pic>
        <p:nvPicPr>
          <p:cNvPr id="8" name="Picture 7" descr="A green logo with a black background&#10;&#10;Description automatically generated">
            <a:extLst>
              <a:ext uri="{FF2B5EF4-FFF2-40B4-BE49-F238E27FC236}">
                <a16:creationId xmlns:a16="http://schemas.microsoft.com/office/drawing/2014/main" id="{BEF4B2BE-A2E8-2665-7D52-599C5FCA2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1" y="1495119"/>
            <a:ext cx="5638800" cy="3166533"/>
          </a:xfrm>
          <a:prstGeom prst="rect">
            <a:avLst/>
          </a:prstGeom>
        </p:spPr>
      </p:pic>
      <p:sp>
        <p:nvSpPr>
          <p:cNvPr id="2" name="Google Shape;2538;p42">
            <a:extLst>
              <a:ext uri="{FF2B5EF4-FFF2-40B4-BE49-F238E27FC236}">
                <a16:creationId xmlns:a16="http://schemas.microsoft.com/office/drawing/2014/main" id="{EA5B6DAC-39CD-3636-CB69-A0539D8747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6031" y="1659660"/>
            <a:ext cx="6241141" cy="68197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s-ES" sz="3200" dirty="0">
                <a:solidFill>
                  <a:srgbClr val="1AB26B"/>
                </a:solidFill>
              </a:rPr>
              <a:t>Mejor ejemplo de Data </a:t>
            </a:r>
            <a:r>
              <a:rPr lang="es-ES" sz="3200" dirty="0" err="1">
                <a:solidFill>
                  <a:srgbClr val="1AB26B"/>
                </a:solidFill>
              </a:rPr>
              <a:t>Storytelling</a:t>
            </a:r>
            <a:r>
              <a:rPr lang="es-ES" sz="3200" dirty="0">
                <a:solidFill>
                  <a:srgbClr val="1AB26B"/>
                </a:solidFill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8D737-DEC4-D82B-5C72-568DACAEEDCA}"/>
              </a:ext>
            </a:extLst>
          </p:cNvPr>
          <p:cNvSpPr txBox="1"/>
          <p:nvPr/>
        </p:nvSpPr>
        <p:spPr>
          <a:xfrm rot="16200000">
            <a:off x="8598855" y="3300726"/>
            <a:ext cx="6857999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1657" algn="ctr" defTabSz="1219139">
              <a:buSzPts val="1100"/>
              <a:defRPr/>
            </a:pPr>
            <a:r>
              <a:rPr lang="en-US" sz="1067" dirty="0">
                <a:solidFill>
                  <a:srgbClr val="CCCC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1067" dirty="0" err="1">
                <a:solidFill>
                  <a:srgbClr val="CCCC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www.youtube.com</a:t>
            </a:r>
            <a:r>
              <a:rPr lang="en-US" sz="1067" dirty="0">
                <a:solidFill>
                  <a:srgbClr val="CCCC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/shorts/N0FuKF1ifcg</a:t>
            </a:r>
          </a:p>
        </p:txBody>
      </p:sp>
    </p:spTree>
    <p:extLst>
      <p:ext uri="{BB962C8B-B14F-4D97-AF65-F5344CB8AC3E}">
        <p14:creationId xmlns:p14="http://schemas.microsoft.com/office/powerpoint/2010/main" val="331833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68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39"/>
          <p:cNvSpPr txBox="1">
            <a:spLocks noGrp="1"/>
          </p:cNvSpPr>
          <p:nvPr>
            <p:ph type="title"/>
          </p:nvPr>
        </p:nvSpPr>
        <p:spPr>
          <a:xfrm>
            <a:off x="177153" y="1244197"/>
            <a:ext cx="6303731" cy="254273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dirty="0"/>
              <a:t>Data Storytelling </a:t>
            </a:r>
            <a:br>
              <a:rPr lang="en" sz="3733" dirty="0"/>
            </a:br>
            <a:r>
              <a:rPr lang="en" sz="3733" dirty="0"/>
              <a:t>o </a:t>
            </a:r>
            <a:br>
              <a:rPr lang="en" sz="3733" dirty="0"/>
            </a:br>
            <a:r>
              <a:rPr lang="en" sz="3733" dirty="0" err="1"/>
              <a:t>Narrativa</a:t>
            </a:r>
            <a:r>
              <a:rPr lang="en" sz="3733" dirty="0"/>
              <a:t> de </a:t>
            </a:r>
            <a:r>
              <a:rPr lang="en" sz="3733" dirty="0" err="1"/>
              <a:t>Datos</a:t>
            </a:r>
            <a:endParaRPr sz="3733" dirty="0"/>
          </a:p>
        </p:txBody>
      </p:sp>
      <p:sp>
        <p:nvSpPr>
          <p:cNvPr id="3" name="Google Shape;2353;p39">
            <a:extLst>
              <a:ext uri="{FF2B5EF4-FFF2-40B4-BE49-F238E27FC236}">
                <a16:creationId xmlns:a16="http://schemas.microsoft.com/office/drawing/2014/main" id="{905E2C17-A287-F267-FD16-478816CF916B}"/>
              </a:ext>
            </a:extLst>
          </p:cNvPr>
          <p:cNvSpPr txBox="1">
            <a:spLocks/>
          </p:cNvSpPr>
          <p:nvPr/>
        </p:nvSpPr>
        <p:spPr>
          <a:xfrm>
            <a:off x="1016900" y="3524422"/>
            <a:ext cx="10350611" cy="2465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pta Slab Medium"/>
              <a:buNone/>
              <a:defRPr sz="6000" b="0" i="0" u="none" strike="noStrike" cap="none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9pPr>
          </a:lstStyle>
          <a:p>
            <a:pPr algn="ctr"/>
            <a:r>
              <a:rPr lang="en-US" sz="3733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Funciona</a:t>
            </a:r>
            <a:r>
              <a:rPr lang="en-US" sz="3733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733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porque</a:t>
            </a:r>
            <a:r>
              <a:rPr lang="en-US" sz="3733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las </a:t>
            </a:r>
            <a:r>
              <a:rPr lang="en-US" sz="3733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historias</a:t>
            </a:r>
            <a:r>
              <a:rPr lang="en-US" sz="3733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son </a:t>
            </a:r>
            <a:r>
              <a:rPr lang="en-US" sz="3733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el</a:t>
            </a:r>
            <a:r>
              <a:rPr lang="en-US" sz="3733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733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lenguaje</a:t>
            </a:r>
            <a:r>
              <a:rPr lang="en-US" sz="3733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natural del </a:t>
            </a:r>
            <a:r>
              <a:rPr lang="en-US" sz="3733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cerebro</a:t>
            </a:r>
            <a:r>
              <a:rPr lang="en-US" sz="3733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EEBC16-1983-7D34-2964-5D46471F7DEA}"/>
              </a:ext>
            </a:extLst>
          </p:cNvPr>
          <p:cNvGrpSpPr/>
          <p:nvPr/>
        </p:nvGrpSpPr>
        <p:grpSpPr>
          <a:xfrm>
            <a:off x="-1338269" y="4021086"/>
            <a:ext cx="15119812" cy="2574095"/>
            <a:chOff x="-1003701" y="3015813"/>
            <a:chExt cx="11339858" cy="1930571"/>
          </a:xfrm>
        </p:grpSpPr>
        <p:sp>
          <p:nvSpPr>
            <p:cNvPr id="5" name="Google Shape;2352;p39">
              <a:extLst>
                <a:ext uri="{FF2B5EF4-FFF2-40B4-BE49-F238E27FC236}">
                  <a16:creationId xmlns:a16="http://schemas.microsoft.com/office/drawing/2014/main" id="{906A1513-F4AC-26BB-DF50-856F6FF6BA9B}"/>
                </a:ext>
              </a:extLst>
            </p:cNvPr>
            <p:cNvSpPr/>
            <p:nvPr/>
          </p:nvSpPr>
          <p:spPr>
            <a:xfrm>
              <a:off x="-1003701" y="4791789"/>
              <a:ext cx="2600863" cy="154595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" name="Google Shape;2352;p39">
              <a:extLst>
                <a:ext uri="{FF2B5EF4-FFF2-40B4-BE49-F238E27FC236}">
                  <a16:creationId xmlns:a16="http://schemas.microsoft.com/office/drawing/2014/main" id="{71DF4ED2-1CF3-2A60-0B18-5776D0B39A52}"/>
                </a:ext>
              </a:extLst>
            </p:cNvPr>
            <p:cNvSpPr/>
            <p:nvPr/>
          </p:nvSpPr>
          <p:spPr>
            <a:xfrm>
              <a:off x="7337894" y="4746385"/>
              <a:ext cx="2600863" cy="154595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grpSp>
          <p:nvGrpSpPr>
            <p:cNvPr id="7" name="Google Shape;2355;p39">
              <a:extLst>
                <a:ext uri="{FF2B5EF4-FFF2-40B4-BE49-F238E27FC236}">
                  <a16:creationId xmlns:a16="http://schemas.microsoft.com/office/drawing/2014/main" id="{8ADAFD2F-C47A-ED69-08F8-AB8B454D1377}"/>
                </a:ext>
              </a:extLst>
            </p:cNvPr>
            <p:cNvGrpSpPr/>
            <p:nvPr/>
          </p:nvGrpSpPr>
          <p:grpSpPr>
            <a:xfrm>
              <a:off x="8534398" y="3567752"/>
              <a:ext cx="1801759" cy="1229963"/>
              <a:chOff x="5877973" y="2892751"/>
              <a:chExt cx="2536070" cy="1928345"/>
            </a:xfrm>
          </p:grpSpPr>
          <p:grpSp>
            <p:nvGrpSpPr>
              <p:cNvPr id="51" name="Google Shape;2357;p39">
                <a:extLst>
                  <a:ext uri="{FF2B5EF4-FFF2-40B4-BE49-F238E27FC236}">
                    <a16:creationId xmlns:a16="http://schemas.microsoft.com/office/drawing/2014/main" id="{DD1880DC-71D1-AB9C-8F93-70536E99EDA8}"/>
                  </a:ext>
                </a:extLst>
              </p:cNvPr>
              <p:cNvGrpSpPr/>
              <p:nvPr/>
            </p:nvGrpSpPr>
            <p:grpSpPr>
              <a:xfrm rot="5400000">
                <a:off x="6765529" y="3247574"/>
                <a:ext cx="685966" cy="2461077"/>
                <a:chOff x="2412300" y="1908900"/>
                <a:chExt cx="368225" cy="1321100"/>
              </a:xfrm>
            </p:grpSpPr>
            <p:sp>
              <p:nvSpPr>
                <p:cNvPr id="2322" name="Google Shape;2358;p39">
                  <a:extLst>
                    <a:ext uri="{FF2B5EF4-FFF2-40B4-BE49-F238E27FC236}">
                      <a16:creationId xmlns:a16="http://schemas.microsoft.com/office/drawing/2014/main" id="{303D90FF-D1F3-9E9F-C599-AA49F0333DDB}"/>
                    </a:ext>
                  </a:extLst>
                </p:cNvPr>
                <p:cNvSpPr/>
                <p:nvPr/>
              </p:nvSpPr>
              <p:spPr>
                <a:xfrm>
                  <a:off x="2412350" y="1908925"/>
                  <a:ext cx="368150" cy="13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6" h="52843" extrusionOk="0">
                      <a:moveTo>
                        <a:pt x="0" y="0"/>
                      </a:moveTo>
                      <a:lnTo>
                        <a:pt x="0" y="52843"/>
                      </a:lnTo>
                      <a:lnTo>
                        <a:pt x="14725" y="52843"/>
                      </a:lnTo>
                      <a:lnTo>
                        <a:pt x="147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23" name="Google Shape;2359;p39">
                  <a:extLst>
                    <a:ext uri="{FF2B5EF4-FFF2-40B4-BE49-F238E27FC236}">
                      <a16:creationId xmlns:a16="http://schemas.microsoft.com/office/drawing/2014/main" id="{BD5091A4-A768-4C28-83D0-669974CC64EB}"/>
                    </a:ext>
                  </a:extLst>
                </p:cNvPr>
                <p:cNvSpPr/>
                <p:nvPr/>
              </p:nvSpPr>
              <p:spPr>
                <a:xfrm>
                  <a:off x="2451200" y="2196600"/>
                  <a:ext cx="290400" cy="7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6" h="29829" extrusionOk="0">
                      <a:moveTo>
                        <a:pt x="262" y="1"/>
                      </a:moveTo>
                      <a:cubicBezTo>
                        <a:pt x="262" y="145"/>
                        <a:pt x="145" y="262"/>
                        <a:pt x="1" y="262"/>
                      </a:cubicBezTo>
                      <a:lnTo>
                        <a:pt x="1" y="29567"/>
                      </a:lnTo>
                      <a:cubicBezTo>
                        <a:pt x="145" y="29567"/>
                        <a:pt x="262" y="29684"/>
                        <a:pt x="262" y="29828"/>
                      </a:cubicBezTo>
                      <a:lnTo>
                        <a:pt x="11354" y="29828"/>
                      </a:lnTo>
                      <a:cubicBezTo>
                        <a:pt x="11354" y="29685"/>
                        <a:pt x="11471" y="29567"/>
                        <a:pt x="11615" y="29567"/>
                      </a:cubicBezTo>
                      <a:lnTo>
                        <a:pt x="11615" y="262"/>
                      </a:lnTo>
                      <a:cubicBezTo>
                        <a:pt x="11471" y="262"/>
                        <a:pt x="11354" y="145"/>
                        <a:pt x="113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24" name="Google Shape;2360;p39">
                  <a:extLst>
                    <a:ext uri="{FF2B5EF4-FFF2-40B4-BE49-F238E27FC236}">
                      <a16:creationId xmlns:a16="http://schemas.microsoft.com/office/drawing/2014/main" id="{F15292B1-BCD6-DBD9-BF38-A6CF8C0B8BD6}"/>
                    </a:ext>
                  </a:extLst>
                </p:cNvPr>
                <p:cNvSpPr/>
                <p:nvPr/>
              </p:nvSpPr>
              <p:spPr>
                <a:xfrm>
                  <a:off x="2482325" y="2225525"/>
                  <a:ext cx="228200" cy="68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8" h="27514" extrusionOk="0">
                      <a:moveTo>
                        <a:pt x="245" y="0"/>
                      </a:moveTo>
                      <a:cubicBezTo>
                        <a:pt x="245" y="136"/>
                        <a:pt x="135" y="245"/>
                        <a:pt x="1" y="245"/>
                      </a:cubicBezTo>
                      <a:lnTo>
                        <a:pt x="1" y="27270"/>
                      </a:lnTo>
                      <a:cubicBezTo>
                        <a:pt x="135" y="27270"/>
                        <a:pt x="245" y="27379"/>
                        <a:pt x="245" y="27514"/>
                      </a:cubicBezTo>
                      <a:lnTo>
                        <a:pt x="8882" y="27514"/>
                      </a:lnTo>
                      <a:cubicBezTo>
                        <a:pt x="8882" y="27379"/>
                        <a:pt x="8990" y="27270"/>
                        <a:pt x="9127" y="27270"/>
                      </a:cubicBezTo>
                      <a:lnTo>
                        <a:pt x="9127" y="245"/>
                      </a:lnTo>
                      <a:cubicBezTo>
                        <a:pt x="8991" y="245"/>
                        <a:pt x="8882" y="136"/>
                        <a:pt x="888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25" name="Google Shape;2361;p39">
                  <a:extLst>
                    <a:ext uri="{FF2B5EF4-FFF2-40B4-BE49-F238E27FC236}">
                      <a16:creationId xmlns:a16="http://schemas.microsoft.com/office/drawing/2014/main" id="{9B594658-351E-89E0-ECED-44468BDFAF2A}"/>
                    </a:ext>
                  </a:extLst>
                </p:cNvPr>
                <p:cNvSpPr/>
                <p:nvPr/>
              </p:nvSpPr>
              <p:spPr>
                <a:xfrm>
                  <a:off x="2412350" y="1908900"/>
                  <a:ext cx="368150" cy="20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6" h="8370" extrusionOk="0">
                      <a:moveTo>
                        <a:pt x="0" y="0"/>
                      </a:moveTo>
                      <a:lnTo>
                        <a:pt x="0" y="8370"/>
                      </a:lnTo>
                      <a:lnTo>
                        <a:pt x="14725" y="8370"/>
                      </a:lnTo>
                      <a:lnTo>
                        <a:pt x="1472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26" name="Google Shape;2362;p39">
                  <a:extLst>
                    <a:ext uri="{FF2B5EF4-FFF2-40B4-BE49-F238E27FC236}">
                      <a16:creationId xmlns:a16="http://schemas.microsoft.com/office/drawing/2014/main" id="{16B67352-9021-0384-94AE-ABB9B5D54C4A}"/>
                    </a:ext>
                  </a:extLst>
                </p:cNvPr>
                <p:cNvSpPr/>
                <p:nvPr/>
              </p:nvSpPr>
              <p:spPr>
                <a:xfrm>
                  <a:off x="2412350" y="1926225"/>
                  <a:ext cx="368150" cy="6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6" h="2449" extrusionOk="0">
                      <a:moveTo>
                        <a:pt x="0" y="0"/>
                      </a:moveTo>
                      <a:lnTo>
                        <a:pt x="0" y="2449"/>
                      </a:lnTo>
                      <a:lnTo>
                        <a:pt x="14725" y="2449"/>
                      </a:lnTo>
                      <a:lnTo>
                        <a:pt x="1472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27" name="Google Shape;2363;p39">
                  <a:extLst>
                    <a:ext uri="{FF2B5EF4-FFF2-40B4-BE49-F238E27FC236}">
                      <a16:creationId xmlns:a16="http://schemas.microsoft.com/office/drawing/2014/main" id="{920C9282-12C9-747B-08A3-7D1AA24DCB0A}"/>
                    </a:ext>
                  </a:extLst>
                </p:cNvPr>
                <p:cNvSpPr/>
                <p:nvPr/>
              </p:nvSpPr>
              <p:spPr>
                <a:xfrm>
                  <a:off x="2430475" y="1946425"/>
                  <a:ext cx="331825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73" h="830" extrusionOk="0">
                      <a:moveTo>
                        <a:pt x="416" y="1"/>
                      </a:moveTo>
                      <a:cubicBezTo>
                        <a:pt x="186" y="1"/>
                        <a:pt x="1" y="187"/>
                        <a:pt x="1" y="416"/>
                      </a:cubicBezTo>
                      <a:cubicBezTo>
                        <a:pt x="1" y="646"/>
                        <a:pt x="185" y="830"/>
                        <a:pt x="414" y="830"/>
                      </a:cubicBezTo>
                      <a:cubicBezTo>
                        <a:pt x="414" y="830"/>
                        <a:pt x="415" y="830"/>
                        <a:pt x="416" y="830"/>
                      </a:cubicBezTo>
                      <a:cubicBezTo>
                        <a:pt x="642" y="830"/>
                        <a:pt x="830" y="646"/>
                        <a:pt x="830" y="416"/>
                      </a:cubicBezTo>
                      <a:cubicBezTo>
                        <a:pt x="830" y="188"/>
                        <a:pt x="645" y="1"/>
                        <a:pt x="416" y="1"/>
                      </a:cubicBezTo>
                      <a:close/>
                      <a:moveTo>
                        <a:pt x="2490" y="1"/>
                      </a:moveTo>
                      <a:cubicBezTo>
                        <a:pt x="2259" y="1"/>
                        <a:pt x="2075" y="187"/>
                        <a:pt x="2075" y="416"/>
                      </a:cubicBezTo>
                      <a:cubicBezTo>
                        <a:pt x="2075" y="646"/>
                        <a:pt x="2259" y="830"/>
                        <a:pt x="2488" y="830"/>
                      </a:cubicBezTo>
                      <a:cubicBezTo>
                        <a:pt x="2488" y="830"/>
                        <a:pt x="2489" y="830"/>
                        <a:pt x="2490" y="830"/>
                      </a:cubicBezTo>
                      <a:cubicBezTo>
                        <a:pt x="2716" y="830"/>
                        <a:pt x="2903" y="646"/>
                        <a:pt x="2903" y="416"/>
                      </a:cubicBezTo>
                      <a:cubicBezTo>
                        <a:pt x="2903" y="188"/>
                        <a:pt x="2717" y="1"/>
                        <a:pt x="2490" y="1"/>
                      </a:cubicBezTo>
                      <a:close/>
                      <a:moveTo>
                        <a:pt x="4562" y="1"/>
                      </a:moveTo>
                      <a:cubicBezTo>
                        <a:pt x="4332" y="1"/>
                        <a:pt x="4148" y="187"/>
                        <a:pt x="4148" y="416"/>
                      </a:cubicBezTo>
                      <a:cubicBezTo>
                        <a:pt x="4148" y="646"/>
                        <a:pt x="4331" y="830"/>
                        <a:pt x="4560" y="830"/>
                      </a:cubicBezTo>
                      <a:cubicBezTo>
                        <a:pt x="4561" y="830"/>
                        <a:pt x="4562" y="830"/>
                        <a:pt x="4562" y="830"/>
                      </a:cubicBezTo>
                      <a:cubicBezTo>
                        <a:pt x="4790" y="830"/>
                        <a:pt x="4977" y="646"/>
                        <a:pt x="4977" y="416"/>
                      </a:cubicBezTo>
                      <a:cubicBezTo>
                        <a:pt x="4977" y="188"/>
                        <a:pt x="4791" y="1"/>
                        <a:pt x="4562" y="1"/>
                      </a:cubicBezTo>
                      <a:close/>
                      <a:moveTo>
                        <a:pt x="6636" y="1"/>
                      </a:moveTo>
                      <a:cubicBezTo>
                        <a:pt x="6406" y="1"/>
                        <a:pt x="6222" y="187"/>
                        <a:pt x="6222" y="416"/>
                      </a:cubicBezTo>
                      <a:cubicBezTo>
                        <a:pt x="6222" y="646"/>
                        <a:pt x="6405" y="830"/>
                        <a:pt x="6634" y="830"/>
                      </a:cubicBezTo>
                      <a:cubicBezTo>
                        <a:pt x="6635" y="830"/>
                        <a:pt x="6636" y="830"/>
                        <a:pt x="6636" y="830"/>
                      </a:cubicBezTo>
                      <a:cubicBezTo>
                        <a:pt x="6864" y="830"/>
                        <a:pt x="7051" y="646"/>
                        <a:pt x="7051" y="416"/>
                      </a:cubicBezTo>
                      <a:cubicBezTo>
                        <a:pt x="7051" y="188"/>
                        <a:pt x="6865" y="1"/>
                        <a:pt x="6636" y="1"/>
                      </a:cubicBezTo>
                      <a:close/>
                      <a:moveTo>
                        <a:pt x="8711" y="1"/>
                      </a:moveTo>
                      <a:cubicBezTo>
                        <a:pt x="8481" y="1"/>
                        <a:pt x="8297" y="187"/>
                        <a:pt x="8297" y="416"/>
                      </a:cubicBezTo>
                      <a:cubicBezTo>
                        <a:pt x="8297" y="646"/>
                        <a:pt x="8480" y="830"/>
                        <a:pt x="8709" y="830"/>
                      </a:cubicBezTo>
                      <a:cubicBezTo>
                        <a:pt x="8710" y="830"/>
                        <a:pt x="8711" y="830"/>
                        <a:pt x="8711" y="830"/>
                      </a:cubicBezTo>
                      <a:cubicBezTo>
                        <a:pt x="8939" y="830"/>
                        <a:pt x="9126" y="646"/>
                        <a:pt x="9126" y="416"/>
                      </a:cubicBezTo>
                      <a:cubicBezTo>
                        <a:pt x="9126" y="188"/>
                        <a:pt x="8940" y="1"/>
                        <a:pt x="8711" y="1"/>
                      </a:cubicBezTo>
                      <a:close/>
                      <a:moveTo>
                        <a:pt x="10785" y="1"/>
                      </a:moveTo>
                      <a:cubicBezTo>
                        <a:pt x="10555" y="1"/>
                        <a:pt x="10370" y="187"/>
                        <a:pt x="10370" y="416"/>
                      </a:cubicBezTo>
                      <a:cubicBezTo>
                        <a:pt x="10370" y="646"/>
                        <a:pt x="10554" y="830"/>
                        <a:pt x="10783" y="830"/>
                      </a:cubicBezTo>
                      <a:cubicBezTo>
                        <a:pt x="10784" y="830"/>
                        <a:pt x="10784" y="830"/>
                        <a:pt x="10785" y="830"/>
                      </a:cubicBezTo>
                      <a:cubicBezTo>
                        <a:pt x="11012" y="830"/>
                        <a:pt x="11199" y="646"/>
                        <a:pt x="11199" y="416"/>
                      </a:cubicBezTo>
                      <a:cubicBezTo>
                        <a:pt x="11199" y="188"/>
                        <a:pt x="11014" y="1"/>
                        <a:pt x="10785" y="1"/>
                      </a:cubicBezTo>
                      <a:close/>
                      <a:moveTo>
                        <a:pt x="12859" y="1"/>
                      </a:moveTo>
                      <a:cubicBezTo>
                        <a:pt x="12629" y="1"/>
                        <a:pt x="12444" y="187"/>
                        <a:pt x="12444" y="416"/>
                      </a:cubicBezTo>
                      <a:cubicBezTo>
                        <a:pt x="12444" y="646"/>
                        <a:pt x="12628" y="830"/>
                        <a:pt x="12857" y="830"/>
                      </a:cubicBezTo>
                      <a:cubicBezTo>
                        <a:pt x="12858" y="830"/>
                        <a:pt x="12858" y="830"/>
                        <a:pt x="12859" y="830"/>
                      </a:cubicBezTo>
                      <a:cubicBezTo>
                        <a:pt x="13086" y="830"/>
                        <a:pt x="13273" y="646"/>
                        <a:pt x="13273" y="416"/>
                      </a:cubicBezTo>
                      <a:cubicBezTo>
                        <a:pt x="13273" y="188"/>
                        <a:pt x="13087" y="1"/>
                        <a:pt x="128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28" name="Google Shape;2364;p39">
                  <a:extLst>
                    <a:ext uri="{FF2B5EF4-FFF2-40B4-BE49-F238E27FC236}">
                      <a16:creationId xmlns:a16="http://schemas.microsoft.com/office/drawing/2014/main" id="{4690D706-DA2E-EB71-148C-237EF5507072}"/>
                    </a:ext>
                  </a:extLst>
                </p:cNvPr>
                <p:cNvSpPr/>
                <p:nvPr/>
              </p:nvSpPr>
              <p:spPr>
                <a:xfrm>
                  <a:off x="2412300" y="2003300"/>
                  <a:ext cx="368200" cy="7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8" h="3194" extrusionOk="0">
                      <a:moveTo>
                        <a:pt x="4968" y="0"/>
                      </a:moveTo>
                      <a:cubicBezTo>
                        <a:pt x="3872" y="0"/>
                        <a:pt x="2763" y="190"/>
                        <a:pt x="1736" y="398"/>
                      </a:cubicBezTo>
                      <a:cubicBezTo>
                        <a:pt x="1351" y="475"/>
                        <a:pt x="875" y="555"/>
                        <a:pt x="422" y="555"/>
                      </a:cubicBezTo>
                      <a:cubicBezTo>
                        <a:pt x="278" y="555"/>
                        <a:pt x="136" y="547"/>
                        <a:pt x="0" y="528"/>
                      </a:cubicBezTo>
                      <a:lnTo>
                        <a:pt x="0" y="1218"/>
                      </a:lnTo>
                      <a:cubicBezTo>
                        <a:pt x="395" y="1156"/>
                        <a:pt x="777" y="1065"/>
                        <a:pt x="1180" y="961"/>
                      </a:cubicBezTo>
                      <a:cubicBezTo>
                        <a:pt x="2242" y="689"/>
                        <a:pt x="3342" y="323"/>
                        <a:pt x="4465" y="216"/>
                      </a:cubicBezTo>
                      <a:cubicBezTo>
                        <a:pt x="4636" y="199"/>
                        <a:pt x="4804" y="192"/>
                        <a:pt x="4970" y="192"/>
                      </a:cubicBezTo>
                      <a:cubicBezTo>
                        <a:pt x="6069" y="192"/>
                        <a:pt x="7045" y="532"/>
                        <a:pt x="8054" y="882"/>
                      </a:cubicBezTo>
                      <a:cubicBezTo>
                        <a:pt x="9277" y="1308"/>
                        <a:pt x="10288" y="1624"/>
                        <a:pt x="11553" y="1624"/>
                      </a:cubicBezTo>
                      <a:cubicBezTo>
                        <a:pt x="11763" y="1624"/>
                        <a:pt x="11981" y="1615"/>
                        <a:pt x="12207" y="1597"/>
                      </a:cubicBezTo>
                      <a:cubicBezTo>
                        <a:pt x="13124" y="1523"/>
                        <a:pt x="13930" y="1149"/>
                        <a:pt x="14727" y="821"/>
                      </a:cubicBezTo>
                      <a:lnTo>
                        <a:pt x="14727" y="248"/>
                      </a:lnTo>
                      <a:cubicBezTo>
                        <a:pt x="13771" y="415"/>
                        <a:pt x="12848" y="649"/>
                        <a:pt x="11863" y="749"/>
                      </a:cubicBezTo>
                      <a:cubicBezTo>
                        <a:pt x="11579" y="778"/>
                        <a:pt x="11294" y="791"/>
                        <a:pt x="11009" y="791"/>
                      </a:cubicBezTo>
                      <a:cubicBezTo>
                        <a:pt x="9449" y="791"/>
                        <a:pt x="7874" y="396"/>
                        <a:pt x="6376" y="121"/>
                      </a:cubicBezTo>
                      <a:cubicBezTo>
                        <a:pt x="5914" y="36"/>
                        <a:pt x="5443" y="0"/>
                        <a:pt x="4968" y="0"/>
                      </a:cubicBezTo>
                      <a:close/>
                      <a:moveTo>
                        <a:pt x="4934" y="667"/>
                      </a:moveTo>
                      <a:cubicBezTo>
                        <a:pt x="4805" y="667"/>
                        <a:pt x="4675" y="672"/>
                        <a:pt x="4546" y="682"/>
                      </a:cubicBezTo>
                      <a:cubicBezTo>
                        <a:pt x="4376" y="695"/>
                        <a:pt x="3885" y="738"/>
                        <a:pt x="3817" y="945"/>
                      </a:cubicBezTo>
                      <a:cubicBezTo>
                        <a:pt x="3736" y="1195"/>
                        <a:pt x="4311" y="1342"/>
                        <a:pt x="4465" y="1414"/>
                      </a:cubicBezTo>
                      <a:cubicBezTo>
                        <a:pt x="4756" y="1548"/>
                        <a:pt x="5033" y="1677"/>
                        <a:pt x="5350" y="1677"/>
                      </a:cubicBezTo>
                      <a:cubicBezTo>
                        <a:pt x="5390" y="1677"/>
                        <a:pt x="5430" y="1675"/>
                        <a:pt x="5471" y="1670"/>
                      </a:cubicBezTo>
                      <a:cubicBezTo>
                        <a:pt x="5852" y="1630"/>
                        <a:pt x="6223" y="1535"/>
                        <a:pt x="6587" y="1417"/>
                      </a:cubicBezTo>
                      <a:cubicBezTo>
                        <a:pt x="6720" y="1373"/>
                        <a:pt x="6932" y="1344"/>
                        <a:pt x="6873" y="1160"/>
                      </a:cubicBezTo>
                      <a:cubicBezTo>
                        <a:pt x="6825" y="1011"/>
                        <a:pt x="6597" y="919"/>
                        <a:pt x="6459" y="888"/>
                      </a:cubicBezTo>
                      <a:cubicBezTo>
                        <a:pt x="6263" y="844"/>
                        <a:pt x="6061" y="796"/>
                        <a:pt x="5862" y="757"/>
                      </a:cubicBezTo>
                      <a:cubicBezTo>
                        <a:pt x="5818" y="747"/>
                        <a:pt x="5771" y="740"/>
                        <a:pt x="5725" y="731"/>
                      </a:cubicBezTo>
                      <a:cubicBezTo>
                        <a:pt x="5463" y="688"/>
                        <a:pt x="5199" y="667"/>
                        <a:pt x="4934" y="667"/>
                      </a:cubicBezTo>
                      <a:close/>
                      <a:moveTo>
                        <a:pt x="1810" y="1670"/>
                      </a:moveTo>
                      <a:cubicBezTo>
                        <a:pt x="1547" y="1670"/>
                        <a:pt x="1281" y="1689"/>
                        <a:pt x="999" y="1713"/>
                      </a:cubicBezTo>
                      <a:cubicBezTo>
                        <a:pt x="763" y="1734"/>
                        <a:pt x="486" y="1780"/>
                        <a:pt x="216" y="1780"/>
                      </a:cubicBezTo>
                      <a:cubicBezTo>
                        <a:pt x="144" y="1780"/>
                        <a:pt x="72" y="1777"/>
                        <a:pt x="2" y="1769"/>
                      </a:cubicBezTo>
                      <a:lnTo>
                        <a:pt x="2" y="1984"/>
                      </a:lnTo>
                      <a:cubicBezTo>
                        <a:pt x="81" y="1972"/>
                        <a:pt x="161" y="1960"/>
                        <a:pt x="239" y="1956"/>
                      </a:cubicBezTo>
                      <a:cubicBezTo>
                        <a:pt x="293" y="1953"/>
                        <a:pt x="348" y="1951"/>
                        <a:pt x="404" y="1951"/>
                      </a:cubicBezTo>
                      <a:cubicBezTo>
                        <a:pt x="826" y="1951"/>
                        <a:pt x="1299" y="2042"/>
                        <a:pt x="1676" y="2158"/>
                      </a:cubicBezTo>
                      <a:cubicBezTo>
                        <a:pt x="2346" y="2364"/>
                        <a:pt x="2839" y="2849"/>
                        <a:pt x="3545" y="3005"/>
                      </a:cubicBezTo>
                      <a:cubicBezTo>
                        <a:pt x="4074" y="3124"/>
                        <a:pt x="4569" y="3194"/>
                        <a:pt x="5067" y="3194"/>
                      </a:cubicBezTo>
                      <a:cubicBezTo>
                        <a:pt x="5476" y="3194"/>
                        <a:pt x="5887" y="3147"/>
                        <a:pt x="6319" y="3042"/>
                      </a:cubicBezTo>
                      <a:cubicBezTo>
                        <a:pt x="7120" y="2847"/>
                        <a:pt x="7853" y="2513"/>
                        <a:pt x="8664" y="2342"/>
                      </a:cubicBezTo>
                      <a:cubicBezTo>
                        <a:pt x="9212" y="2227"/>
                        <a:pt x="9807" y="2056"/>
                        <a:pt x="10383" y="2056"/>
                      </a:cubicBezTo>
                      <a:cubicBezTo>
                        <a:pt x="10519" y="2056"/>
                        <a:pt x="10654" y="2066"/>
                        <a:pt x="10787" y="2088"/>
                      </a:cubicBezTo>
                      <a:cubicBezTo>
                        <a:pt x="11240" y="2162"/>
                        <a:pt x="11701" y="2298"/>
                        <a:pt x="12143" y="2436"/>
                      </a:cubicBezTo>
                      <a:cubicBezTo>
                        <a:pt x="12597" y="2577"/>
                        <a:pt x="13003" y="2639"/>
                        <a:pt x="13431" y="2639"/>
                      </a:cubicBezTo>
                      <a:cubicBezTo>
                        <a:pt x="13674" y="2639"/>
                        <a:pt x="13924" y="2619"/>
                        <a:pt x="14194" y="2583"/>
                      </a:cubicBezTo>
                      <a:cubicBezTo>
                        <a:pt x="14283" y="2572"/>
                        <a:pt x="14482" y="2542"/>
                        <a:pt x="14726" y="2495"/>
                      </a:cubicBezTo>
                      <a:lnTo>
                        <a:pt x="14726" y="2185"/>
                      </a:lnTo>
                      <a:cubicBezTo>
                        <a:pt x="14714" y="2189"/>
                        <a:pt x="14701" y="2190"/>
                        <a:pt x="14689" y="2192"/>
                      </a:cubicBezTo>
                      <a:cubicBezTo>
                        <a:pt x="14239" y="2274"/>
                        <a:pt x="13807" y="2314"/>
                        <a:pt x="13365" y="2314"/>
                      </a:cubicBezTo>
                      <a:cubicBezTo>
                        <a:pt x="13171" y="2314"/>
                        <a:pt x="12976" y="2306"/>
                        <a:pt x="12776" y="2291"/>
                      </a:cubicBezTo>
                      <a:cubicBezTo>
                        <a:pt x="11759" y="2207"/>
                        <a:pt x="10801" y="1758"/>
                        <a:pt x="9774" y="1758"/>
                      </a:cubicBezTo>
                      <a:cubicBezTo>
                        <a:pt x="9762" y="1758"/>
                        <a:pt x="9750" y="1758"/>
                        <a:pt x="9738" y="1758"/>
                      </a:cubicBezTo>
                      <a:cubicBezTo>
                        <a:pt x="8824" y="1767"/>
                        <a:pt x="8073" y="1959"/>
                        <a:pt x="7203" y="2207"/>
                      </a:cubicBezTo>
                      <a:cubicBezTo>
                        <a:pt x="6697" y="2351"/>
                        <a:pt x="6146" y="2427"/>
                        <a:pt x="5602" y="2427"/>
                      </a:cubicBezTo>
                      <a:cubicBezTo>
                        <a:pt x="5268" y="2427"/>
                        <a:pt x="4937" y="2399"/>
                        <a:pt x="4620" y="2339"/>
                      </a:cubicBezTo>
                      <a:cubicBezTo>
                        <a:pt x="3965" y="2213"/>
                        <a:pt x="3379" y="1913"/>
                        <a:pt x="2737" y="1768"/>
                      </a:cubicBezTo>
                      <a:cubicBezTo>
                        <a:pt x="2418" y="1695"/>
                        <a:pt x="2115" y="1670"/>
                        <a:pt x="1810" y="167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29" name="Google Shape;2365;p39">
                  <a:extLst>
                    <a:ext uri="{FF2B5EF4-FFF2-40B4-BE49-F238E27FC236}">
                      <a16:creationId xmlns:a16="http://schemas.microsoft.com/office/drawing/2014/main" id="{535C896F-B201-4CB6-A346-508DF73A1711}"/>
                    </a:ext>
                  </a:extLst>
                </p:cNvPr>
                <p:cNvSpPr/>
                <p:nvPr/>
              </p:nvSpPr>
              <p:spPr>
                <a:xfrm>
                  <a:off x="2412350" y="3005525"/>
                  <a:ext cx="368150" cy="22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6" h="8979" extrusionOk="0">
                      <a:moveTo>
                        <a:pt x="0" y="1"/>
                      </a:moveTo>
                      <a:lnTo>
                        <a:pt x="0" y="8979"/>
                      </a:lnTo>
                      <a:lnTo>
                        <a:pt x="14725" y="8979"/>
                      </a:lnTo>
                      <a:lnTo>
                        <a:pt x="1472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30" name="Google Shape;2366;p39">
                  <a:extLst>
                    <a:ext uri="{FF2B5EF4-FFF2-40B4-BE49-F238E27FC236}">
                      <a16:creationId xmlns:a16="http://schemas.microsoft.com/office/drawing/2014/main" id="{3FA2E434-43AC-BF90-B8E7-DBA5B7DFF590}"/>
                    </a:ext>
                  </a:extLst>
                </p:cNvPr>
                <p:cNvSpPr/>
                <p:nvPr/>
              </p:nvSpPr>
              <p:spPr>
                <a:xfrm>
                  <a:off x="2412350" y="3151475"/>
                  <a:ext cx="368150" cy="6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6" h="2449" extrusionOk="0">
                      <a:moveTo>
                        <a:pt x="0" y="0"/>
                      </a:moveTo>
                      <a:lnTo>
                        <a:pt x="0" y="2449"/>
                      </a:lnTo>
                      <a:lnTo>
                        <a:pt x="14725" y="2449"/>
                      </a:lnTo>
                      <a:lnTo>
                        <a:pt x="1472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31" name="Google Shape;2367;p39">
                  <a:extLst>
                    <a:ext uri="{FF2B5EF4-FFF2-40B4-BE49-F238E27FC236}">
                      <a16:creationId xmlns:a16="http://schemas.microsoft.com/office/drawing/2014/main" id="{1BF0AD1D-0105-77C5-D109-D480784A98EE}"/>
                    </a:ext>
                  </a:extLst>
                </p:cNvPr>
                <p:cNvSpPr/>
                <p:nvPr/>
              </p:nvSpPr>
              <p:spPr>
                <a:xfrm>
                  <a:off x="2430475" y="3171750"/>
                  <a:ext cx="331825" cy="2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73" h="829" extrusionOk="0">
                      <a:moveTo>
                        <a:pt x="416" y="0"/>
                      </a:moveTo>
                      <a:cubicBezTo>
                        <a:pt x="186" y="0"/>
                        <a:pt x="1" y="184"/>
                        <a:pt x="1" y="414"/>
                      </a:cubicBezTo>
                      <a:cubicBezTo>
                        <a:pt x="1" y="642"/>
                        <a:pt x="186" y="829"/>
                        <a:pt x="416" y="829"/>
                      </a:cubicBezTo>
                      <a:cubicBezTo>
                        <a:pt x="642" y="829"/>
                        <a:pt x="830" y="643"/>
                        <a:pt x="830" y="414"/>
                      </a:cubicBezTo>
                      <a:cubicBezTo>
                        <a:pt x="830" y="184"/>
                        <a:pt x="645" y="0"/>
                        <a:pt x="416" y="0"/>
                      </a:cubicBezTo>
                      <a:close/>
                      <a:moveTo>
                        <a:pt x="2490" y="0"/>
                      </a:moveTo>
                      <a:cubicBezTo>
                        <a:pt x="2260" y="0"/>
                        <a:pt x="2075" y="184"/>
                        <a:pt x="2075" y="414"/>
                      </a:cubicBezTo>
                      <a:cubicBezTo>
                        <a:pt x="2075" y="642"/>
                        <a:pt x="2259" y="829"/>
                        <a:pt x="2490" y="829"/>
                      </a:cubicBezTo>
                      <a:cubicBezTo>
                        <a:pt x="2716" y="829"/>
                        <a:pt x="2903" y="643"/>
                        <a:pt x="2903" y="414"/>
                      </a:cubicBezTo>
                      <a:cubicBezTo>
                        <a:pt x="2903" y="184"/>
                        <a:pt x="2717" y="0"/>
                        <a:pt x="2490" y="0"/>
                      </a:cubicBezTo>
                      <a:close/>
                      <a:moveTo>
                        <a:pt x="4562" y="0"/>
                      </a:moveTo>
                      <a:cubicBezTo>
                        <a:pt x="4332" y="0"/>
                        <a:pt x="4148" y="184"/>
                        <a:pt x="4148" y="414"/>
                      </a:cubicBezTo>
                      <a:cubicBezTo>
                        <a:pt x="4148" y="642"/>
                        <a:pt x="4332" y="829"/>
                        <a:pt x="4562" y="829"/>
                      </a:cubicBezTo>
                      <a:cubicBezTo>
                        <a:pt x="4790" y="829"/>
                        <a:pt x="4977" y="643"/>
                        <a:pt x="4977" y="414"/>
                      </a:cubicBezTo>
                      <a:cubicBezTo>
                        <a:pt x="4977" y="184"/>
                        <a:pt x="4791" y="0"/>
                        <a:pt x="4562" y="0"/>
                      </a:cubicBezTo>
                      <a:close/>
                      <a:moveTo>
                        <a:pt x="6637" y="0"/>
                      </a:moveTo>
                      <a:cubicBezTo>
                        <a:pt x="6406" y="0"/>
                        <a:pt x="6222" y="184"/>
                        <a:pt x="6223" y="414"/>
                      </a:cubicBezTo>
                      <a:cubicBezTo>
                        <a:pt x="6223" y="642"/>
                        <a:pt x="6407" y="829"/>
                        <a:pt x="6637" y="829"/>
                      </a:cubicBezTo>
                      <a:cubicBezTo>
                        <a:pt x="6865" y="829"/>
                        <a:pt x="7052" y="643"/>
                        <a:pt x="7052" y="414"/>
                      </a:cubicBezTo>
                      <a:cubicBezTo>
                        <a:pt x="7052" y="184"/>
                        <a:pt x="6866" y="0"/>
                        <a:pt x="6637" y="0"/>
                      </a:cubicBezTo>
                      <a:close/>
                      <a:moveTo>
                        <a:pt x="8711" y="0"/>
                      </a:moveTo>
                      <a:cubicBezTo>
                        <a:pt x="8481" y="0"/>
                        <a:pt x="8297" y="184"/>
                        <a:pt x="8297" y="414"/>
                      </a:cubicBezTo>
                      <a:cubicBezTo>
                        <a:pt x="8297" y="642"/>
                        <a:pt x="8481" y="829"/>
                        <a:pt x="8711" y="829"/>
                      </a:cubicBezTo>
                      <a:cubicBezTo>
                        <a:pt x="8939" y="829"/>
                        <a:pt x="9126" y="643"/>
                        <a:pt x="9126" y="414"/>
                      </a:cubicBezTo>
                      <a:cubicBezTo>
                        <a:pt x="9126" y="184"/>
                        <a:pt x="8940" y="0"/>
                        <a:pt x="8711" y="0"/>
                      </a:cubicBezTo>
                      <a:close/>
                      <a:moveTo>
                        <a:pt x="10785" y="0"/>
                      </a:moveTo>
                      <a:cubicBezTo>
                        <a:pt x="10555" y="0"/>
                        <a:pt x="10370" y="184"/>
                        <a:pt x="10370" y="414"/>
                      </a:cubicBezTo>
                      <a:cubicBezTo>
                        <a:pt x="10370" y="642"/>
                        <a:pt x="10555" y="829"/>
                        <a:pt x="10785" y="829"/>
                      </a:cubicBezTo>
                      <a:cubicBezTo>
                        <a:pt x="11012" y="829"/>
                        <a:pt x="11199" y="643"/>
                        <a:pt x="11199" y="414"/>
                      </a:cubicBezTo>
                      <a:cubicBezTo>
                        <a:pt x="11199" y="184"/>
                        <a:pt x="11014" y="0"/>
                        <a:pt x="10785" y="0"/>
                      </a:cubicBezTo>
                      <a:close/>
                      <a:moveTo>
                        <a:pt x="12859" y="0"/>
                      </a:moveTo>
                      <a:cubicBezTo>
                        <a:pt x="12629" y="0"/>
                        <a:pt x="12444" y="184"/>
                        <a:pt x="12444" y="414"/>
                      </a:cubicBezTo>
                      <a:cubicBezTo>
                        <a:pt x="12444" y="642"/>
                        <a:pt x="12629" y="829"/>
                        <a:pt x="12859" y="829"/>
                      </a:cubicBezTo>
                      <a:cubicBezTo>
                        <a:pt x="13086" y="829"/>
                        <a:pt x="13273" y="643"/>
                        <a:pt x="13273" y="414"/>
                      </a:cubicBezTo>
                      <a:cubicBezTo>
                        <a:pt x="13273" y="184"/>
                        <a:pt x="13087" y="0"/>
                        <a:pt x="128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32" name="Google Shape;2368;p39">
                  <a:extLst>
                    <a:ext uri="{FF2B5EF4-FFF2-40B4-BE49-F238E27FC236}">
                      <a16:creationId xmlns:a16="http://schemas.microsoft.com/office/drawing/2014/main" id="{48EA9D1A-EE4A-5954-3573-8720EC68876D}"/>
                    </a:ext>
                  </a:extLst>
                </p:cNvPr>
                <p:cNvSpPr/>
                <p:nvPr/>
              </p:nvSpPr>
              <p:spPr>
                <a:xfrm>
                  <a:off x="2412350" y="3055775"/>
                  <a:ext cx="368175" cy="7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7" h="3194" extrusionOk="0">
                      <a:moveTo>
                        <a:pt x="5065" y="0"/>
                      </a:moveTo>
                      <a:cubicBezTo>
                        <a:pt x="4567" y="0"/>
                        <a:pt x="4072" y="70"/>
                        <a:pt x="3544" y="188"/>
                      </a:cubicBezTo>
                      <a:cubicBezTo>
                        <a:pt x="2838" y="346"/>
                        <a:pt x="2345" y="831"/>
                        <a:pt x="1675" y="1036"/>
                      </a:cubicBezTo>
                      <a:cubicBezTo>
                        <a:pt x="1298" y="1151"/>
                        <a:pt x="824" y="1243"/>
                        <a:pt x="402" y="1243"/>
                      </a:cubicBezTo>
                      <a:cubicBezTo>
                        <a:pt x="346" y="1243"/>
                        <a:pt x="292" y="1241"/>
                        <a:pt x="238" y="1238"/>
                      </a:cubicBezTo>
                      <a:cubicBezTo>
                        <a:pt x="161" y="1234"/>
                        <a:pt x="81" y="1223"/>
                        <a:pt x="2" y="1209"/>
                      </a:cubicBezTo>
                      <a:lnTo>
                        <a:pt x="2" y="1425"/>
                      </a:lnTo>
                      <a:cubicBezTo>
                        <a:pt x="72" y="1417"/>
                        <a:pt x="143" y="1414"/>
                        <a:pt x="215" y="1414"/>
                      </a:cubicBezTo>
                      <a:cubicBezTo>
                        <a:pt x="485" y="1414"/>
                        <a:pt x="762" y="1460"/>
                        <a:pt x="998" y="1481"/>
                      </a:cubicBezTo>
                      <a:cubicBezTo>
                        <a:pt x="1280" y="1505"/>
                        <a:pt x="1545" y="1524"/>
                        <a:pt x="1807" y="1524"/>
                      </a:cubicBezTo>
                      <a:cubicBezTo>
                        <a:pt x="2113" y="1524"/>
                        <a:pt x="2416" y="1499"/>
                        <a:pt x="2736" y="1426"/>
                      </a:cubicBezTo>
                      <a:cubicBezTo>
                        <a:pt x="3380" y="1281"/>
                        <a:pt x="3964" y="979"/>
                        <a:pt x="4619" y="855"/>
                      </a:cubicBezTo>
                      <a:cubicBezTo>
                        <a:pt x="4936" y="794"/>
                        <a:pt x="5267" y="765"/>
                        <a:pt x="5601" y="765"/>
                      </a:cubicBezTo>
                      <a:cubicBezTo>
                        <a:pt x="6146" y="765"/>
                        <a:pt x="6697" y="843"/>
                        <a:pt x="7202" y="986"/>
                      </a:cubicBezTo>
                      <a:cubicBezTo>
                        <a:pt x="8073" y="1235"/>
                        <a:pt x="8824" y="1427"/>
                        <a:pt x="9737" y="1436"/>
                      </a:cubicBezTo>
                      <a:cubicBezTo>
                        <a:pt x="9746" y="1436"/>
                        <a:pt x="9756" y="1436"/>
                        <a:pt x="9766" y="1436"/>
                      </a:cubicBezTo>
                      <a:cubicBezTo>
                        <a:pt x="10795" y="1436"/>
                        <a:pt x="11756" y="987"/>
                        <a:pt x="12777" y="903"/>
                      </a:cubicBezTo>
                      <a:cubicBezTo>
                        <a:pt x="12979" y="887"/>
                        <a:pt x="13177" y="878"/>
                        <a:pt x="13374" y="878"/>
                      </a:cubicBezTo>
                      <a:cubicBezTo>
                        <a:pt x="13813" y="878"/>
                        <a:pt x="14243" y="919"/>
                        <a:pt x="14688" y="1001"/>
                      </a:cubicBezTo>
                      <a:cubicBezTo>
                        <a:pt x="14699" y="1004"/>
                        <a:pt x="14712" y="1005"/>
                        <a:pt x="14725" y="1009"/>
                      </a:cubicBezTo>
                      <a:lnTo>
                        <a:pt x="14725" y="699"/>
                      </a:lnTo>
                      <a:cubicBezTo>
                        <a:pt x="14481" y="654"/>
                        <a:pt x="14281" y="623"/>
                        <a:pt x="14194" y="611"/>
                      </a:cubicBezTo>
                      <a:cubicBezTo>
                        <a:pt x="13922" y="575"/>
                        <a:pt x="13671" y="555"/>
                        <a:pt x="13427" y="555"/>
                      </a:cubicBezTo>
                      <a:cubicBezTo>
                        <a:pt x="13000" y="555"/>
                        <a:pt x="12595" y="616"/>
                        <a:pt x="12142" y="758"/>
                      </a:cubicBezTo>
                      <a:cubicBezTo>
                        <a:pt x="11702" y="896"/>
                        <a:pt x="11240" y="1031"/>
                        <a:pt x="10787" y="1106"/>
                      </a:cubicBezTo>
                      <a:cubicBezTo>
                        <a:pt x="10654" y="1128"/>
                        <a:pt x="10519" y="1137"/>
                        <a:pt x="10384" y="1137"/>
                      </a:cubicBezTo>
                      <a:cubicBezTo>
                        <a:pt x="9806" y="1137"/>
                        <a:pt x="9211" y="967"/>
                        <a:pt x="8664" y="852"/>
                      </a:cubicBezTo>
                      <a:cubicBezTo>
                        <a:pt x="7853" y="681"/>
                        <a:pt x="7120" y="346"/>
                        <a:pt x="6318" y="152"/>
                      </a:cubicBezTo>
                      <a:cubicBezTo>
                        <a:pt x="5886" y="47"/>
                        <a:pt x="5475" y="0"/>
                        <a:pt x="5065" y="0"/>
                      </a:cubicBezTo>
                      <a:close/>
                      <a:moveTo>
                        <a:pt x="5347" y="1519"/>
                      </a:moveTo>
                      <a:cubicBezTo>
                        <a:pt x="5031" y="1519"/>
                        <a:pt x="4753" y="1648"/>
                        <a:pt x="4464" y="1782"/>
                      </a:cubicBezTo>
                      <a:cubicBezTo>
                        <a:pt x="4311" y="1853"/>
                        <a:pt x="3734" y="2002"/>
                        <a:pt x="3816" y="2250"/>
                      </a:cubicBezTo>
                      <a:cubicBezTo>
                        <a:pt x="3883" y="2457"/>
                        <a:pt x="4376" y="2500"/>
                        <a:pt x="4546" y="2513"/>
                      </a:cubicBezTo>
                      <a:cubicBezTo>
                        <a:pt x="4675" y="2523"/>
                        <a:pt x="4804" y="2528"/>
                        <a:pt x="4933" y="2528"/>
                      </a:cubicBezTo>
                      <a:cubicBezTo>
                        <a:pt x="5198" y="2528"/>
                        <a:pt x="5462" y="2507"/>
                        <a:pt x="5724" y="2464"/>
                      </a:cubicBezTo>
                      <a:cubicBezTo>
                        <a:pt x="5769" y="2456"/>
                        <a:pt x="5816" y="2448"/>
                        <a:pt x="5862" y="2438"/>
                      </a:cubicBezTo>
                      <a:cubicBezTo>
                        <a:pt x="6061" y="2399"/>
                        <a:pt x="6263" y="2351"/>
                        <a:pt x="6459" y="2307"/>
                      </a:cubicBezTo>
                      <a:cubicBezTo>
                        <a:pt x="6597" y="2276"/>
                        <a:pt x="6825" y="2184"/>
                        <a:pt x="6874" y="2035"/>
                      </a:cubicBezTo>
                      <a:cubicBezTo>
                        <a:pt x="6932" y="1852"/>
                        <a:pt x="6721" y="1822"/>
                        <a:pt x="6586" y="1778"/>
                      </a:cubicBezTo>
                      <a:cubicBezTo>
                        <a:pt x="6222" y="1660"/>
                        <a:pt x="5852" y="1565"/>
                        <a:pt x="5471" y="1526"/>
                      </a:cubicBezTo>
                      <a:cubicBezTo>
                        <a:pt x="5429" y="1521"/>
                        <a:pt x="5388" y="1519"/>
                        <a:pt x="5347" y="1519"/>
                      </a:cubicBezTo>
                      <a:close/>
                      <a:moveTo>
                        <a:pt x="11556" y="1570"/>
                      </a:moveTo>
                      <a:cubicBezTo>
                        <a:pt x="10290" y="1570"/>
                        <a:pt x="9278" y="1887"/>
                        <a:pt x="8054" y="2312"/>
                      </a:cubicBezTo>
                      <a:cubicBezTo>
                        <a:pt x="7043" y="2661"/>
                        <a:pt x="6068" y="3002"/>
                        <a:pt x="4968" y="3002"/>
                      </a:cubicBezTo>
                      <a:cubicBezTo>
                        <a:pt x="4803" y="3002"/>
                        <a:pt x="4635" y="2995"/>
                        <a:pt x="4464" y="2978"/>
                      </a:cubicBezTo>
                      <a:cubicBezTo>
                        <a:pt x="3340" y="2870"/>
                        <a:pt x="2242" y="2505"/>
                        <a:pt x="1179" y="2233"/>
                      </a:cubicBezTo>
                      <a:cubicBezTo>
                        <a:pt x="777" y="2128"/>
                        <a:pt x="394" y="2038"/>
                        <a:pt x="0" y="1976"/>
                      </a:cubicBezTo>
                      <a:lnTo>
                        <a:pt x="0" y="2666"/>
                      </a:lnTo>
                      <a:cubicBezTo>
                        <a:pt x="136" y="2647"/>
                        <a:pt x="278" y="2639"/>
                        <a:pt x="421" y="2639"/>
                      </a:cubicBezTo>
                      <a:cubicBezTo>
                        <a:pt x="875" y="2639"/>
                        <a:pt x="1350" y="2719"/>
                        <a:pt x="1735" y="2796"/>
                      </a:cubicBezTo>
                      <a:cubicBezTo>
                        <a:pt x="2763" y="3004"/>
                        <a:pt x="3872" y="3194"/>
                        <a:pt x="4969" y="3194"/>
                      </a:cubicBezTo>
                      <a:cubicBezTo>
                        <a:pt x="5443" y="3194"/>
                        <a:pt x="5914" y="3158"/>
                        <a:pt x="6376" y="3073"/>
                      </a:cubicBezTo>
                      <a:cubicBezTo>
                        <a:pt x="7874" y="2797"/>
                        <a:pt x="9451" y="2403"/>
                        <a:pt x="11011" y="2403"/>
                      </a:cubicBezTo>
                      <a:cubicBezTo>
                        <a:pt x="11296" y="2403"/>
                        <a:pt x="11580" y="2416"/>
                        <a:pt x="11863" y="2445"/>
                      </a:cubicBezTo>
                      <a:cubicBezTo>
                        <a:pt x="12846" y="2545"/>
                        <a:pt x="13769" y="2779"/>
                        <a:pt x="14726" y="2946"/>
                      </a:cubicBezTo>
                      <a:lnTo>
                        <a:pt x="14726" y="2373"/>
                      </a:lnTo>
                      <a:cubicBezTo>
                        <a:pt x="13930" y="2045"/>
                        <a:pt x="13122" y="1671"/>
                        <a:pt x="12206" y="1597"/>
                      </a:cubicBezTo>
                      <a:cubicBezTo>
                        <a:pt x="11981" y="1579"/>
                        <a:pt x="11765" y="1570"/>
                        <a:pt x="11556" y="157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33" name="Google Shape;2369;p39">
                  <a:extLst>
                    <a:ext uri="{FF2B5EF4-FFF2-40B4-BE49-F238E27FC236}">
                      <a16:creationId xmlns:a16="http://schemas.microsoft.com/office/drawing/2014/main" id="{414A7084-69A5-5E47-1CF3-DCB72DD16651}"/>
                    </a:ext>
                  </a:extLst>
                </p:cNvPr>
                <p:cNvSpPr/>
                <p:nvPr/>
              </p:nvSpPr>
              <p:spPr>
                <a:xfrm>
                  <a:off x="2523825" y="2496900"/>
                  <a:ext cx="145175" cy="14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5806" extrusionOk="0">
                      <a:moveTo>
                        <a:pt x="2903" y="0"/>
                      </a:moveTo>
                      <a:cubicBezTo>
                        <a:pt x="1300" y="0"/>
                        <a:pt x="1" y="1300"/>
                        <a:pt x="1" y="2903"/>
                      </a:cubicBezTo>
                      <a:cubicBezTo>
                        <a:pt x="1" y="4506"/>
                        <a:pt x="1300" y="5806"/>
                        <a:pt x="2903" y="5806"/>
                      </a:cubicBezTo>
                      <a:cubicBezTo>
                        <a:pt x="4507" y="5806"/>
                        <a:pt x="5806" y="4506"/>
                        <a:pt x="5806" y="2903"/>
                      </a:cubicBezTo>
                      <a:cubicBezTo>
                        <a:pt x="5806" y="1300"/>
                        <a:pt x="4507" y="0"/>
                        <a:pt x="29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34" name="Google Shape;2370;p39">
                  <a:extLst>
                    <a:ext uri="{FF2B5EF4-FFF2-40B4-BE49-F238E27FC236}">
                      <a16:creationId xmlns:a16="http://schemas.microsoft.com/office/drawing/2014/main" id="{8653ABE5-43BC-90AF-8C60-BD7E6AF8A687}"/>
                    </a:ext>
                  </a:extLst>
                </p:cNvPr>
                <p:cNvSpPr/>
                <p:nvPr/>
              </p:nvSpPr>
              <p:spPr>
                <a:xfrm>
                  <a:off x="2484825" y="2270100"/>
                  <a:ext cx="209825" cy="59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3" h="23880" extrusionOk="0">
                      <a:moveTo>
                        <a:pt x="4398" y="8406"/>
                      </a:moveTo>
                      <a:cubicBezTo>
                        <a:pt x="5273" y="8406"/>
                        <a:pt x="6155" y="8719"/>
                        <a:pt x="6854" y="9336"/>
                      </a:cubicBezTo>
                      <a:cubicBezTo>
                        <a:pt x="7628" y="10019"/>
                        <a:pt x="8084" y="10980"/>
                        <a:pt x="8103" y="11976"/>
                      </a:cubicBezTo>
                      <a:cubicBezTo>
                        <a:pt x="8115" y="12676"/>
                        <a:pt x="7916" y="13364"/>
                        <a:pt x="7527" y="13968"/>
                      </a:cubicBezTo>
                      <a:cubicBezTo>
                        <a:pt x="7253" y="14391"/>
                        <a:pt x="6985" y="14728"/>
                        <a:pt x="6567" y="14995"/>
                      </a:cubicBezTo>
                      <a:cubicBezTo>
                        <a:pt x="5740" y="15523"/>
                        <a:pt x="5020" y="15709"/>
                        <a:pt x="4415" y="15709"/>
                      </a:cubicBezTo>
                      <a:cubicBezTo>
                        <a:pt x="3821" y="15709"/>
                        <a:pt x="3338" y="15529"/>
                        <a:pt x="2974" y="15316"/>
                      </a:cubicBezTo>
                      <a:cubicBezTo>
                        <a:pt x="1060" y="14193"/>
                        <a:pt x="456" y="12157"/>
                        <a:pt x="977" y="10839"/>
                      </a:cubicBezTo>
                      <a:cubicBezTo>
                        <a:pt x="1276" y="10080"/>
                        <a:pt x="1707" y="9527"/>
                        <a:pt x="2370" y="9049"/>
                      </a:cubicBezTo>
                      <a:cubicBezTo>
                        <a:pt x="2968" y="8617"/>
                        <a:pt x="3680" y="8406"/>
                        <a:pt x="4398" y="8406"/>
                      </a:cubicBezTo>
                      <a:close/>
                      <a:moveTo>
                        <a:pt x="3140" y="0"/>
                      </a:moveTo>
                      <a:lnTo>
                        <a:pt x="3140" y="278"/>
                      </a:lnTo>
                      <a:lnTo>
                        <a:pt x="4324" y="278"/>
                      </a:lnTo>
                      <a:lnTo>
                        <a:pt x="4324" y="8130"/>
                      </a:lnTo>
                      <a:cubicBezTo>
                        <a:pt x="3575" y="8144"/>
                        <a:pt x="2832" y="8374"/>
                        <a:pt x="2207" y="8825"/>
                      </a:cubicBezTo>
                      <a:cubicBezTo>
                        <a:pt x="1497" y="9337"/>
                        <a:pt x="1039" y="9927"/>
                        <a:pt x="718" y="10739"/>
                      </a:cubicBezTo>
                      <a:cubicBezTo>
                        <a:pt x="0" y="12557"/>
                        <a:pt x="1230" y="14616"/>
                        <a:pt x="2832" y="15558"/>
                      </a:cubicBezTo>
                      <a:cubicBezTo>
                        <a:pt x="3301" y="15834"/>
                        <a:pt x="3802" y="15975"/>
                        <a:pt x="4324" y="15990"/>
                      </a:cubicBezTo>
                      <a:lnTo>
                        <a:pt x="4324" y="23601"/>
                      </a:lnTo>
                      <a:lnTo>
                        <a:pt x="3140" y="23601"/>
                      </a:lnTo>
                      <a:lnTo>
                        <a:pt x="3140" y="23879"/>
                      </a:lnTo>
                      <a:lnTo>
                        <a:pt x="5762" y="23879"/>
                      </a:lnTo>
                      <a:lnTo>
                        <a:pt x="5762" y="23601"/>
                      </a:lnTo>
                      <a:lnTo>
                        <a:pt x="4602" y="23601"/>
                      </a:lnTo>
                      <a:lnTo>
                        <a:pt x="4602" y="15985"/>
                      </a:lnTo>
                      <a:cubicBezTo>
                        <a:pt x="5280" y="15944"/>
                        <a:pt x="5992" y="15695"/>
                        <a:pt x="6715" y="15232"/>
                      </a:cubicBezTo>
                      <a:cubicBezTo>
                        <a:pt x="7204" y="14921"/>
                        <a:pt x="7505" y="14513"/>
                        <a:pt x="7760" y="14119"/>
                      </a:cubicBezTo>
                      <a:cubicBezTo>
                        <a:pt x="8179" y="13470"/>
                        <a:pt x="8393" y="12727"/>
                        <a:pt x="8378" y="11973"/>
                      </a:cubicBezTo>
                      <a:cubicBezTo>
                        <a:pt x="8359" y="10899"/>
                        <a:pt x="7869" y="9863"/>
                        <a:pt x="7036" y="9129"/>
                      </a:cubicBezTo>
                      <a:cubicBezTo>
                        <a:pt x="6340" y="8515"/>
                        <a:pt x="5474" y="8182"/>
                        <a:pt x="4602" y="8136"/>
                      </a:cubicBezTo>
                      <a:lnTo>
                        <a:pt x="4602" y="278"/>
                      </a:lnTo>
                      <a:lnTo>
                        <a:pt x="5762" y="278"/>
                      </a:lnTo>
                      <a:lnTo>
                        <a:pt x="576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</p:grpSp>
          <p:grpSp>
            <p:nvGrpSpPr>
              <p:cNvPr id="52" name="Google Shape;2371;p39">
                <a:extLst>
                  <a:ext uri="{FF2B5EF4-FFF2-40B4-BE49-F238E27FC236}">
                    <a16:creationId xmlns:a16="http://schemas.microsoft.com/office/drawing/2014/main" id="{6AC64EF0-F830-1F11-28B8-4DC144575B85}"/>
                  </a:ext>
                </a:extLst>
              </p:cNvPr>
              <p:cNvGrpSpPr/>
              <p:nvPr/>
            </p:nvGrpSpPr>
            <p:grpSpPr>
              <a:xfrm rot="5400000">
                <a:off x="7067586" y="2788661"/>
                <a:ext cx="328988" cy="2363927"/>
                <a:chOff x="3010050" y="1961050"/>
                <a:chExt cx="176600" cy="1268950"/>
              </a:xfrm>
            </p:grpSpPr>
            <p:sp>
              <p:nvSpPr>
                <p:cNvPr id="2309" name="Google Shape;2372;p39">
                  <a:extLst>
                    <a:ext uri="{FF2B5EF4-FFF2-40B4-BE49-F238E27FC236}">
                      <a16:creationId xmlns:a16="http://schemas.microsoft.com/office/drawing/2014/main" id="{127EA4B2-5C8B-A6E5-9BC2-2EDAB982EC2A}"/>
                    </a:ext>
                  </a:extLst>
                </p:cNvPr>
                <p:cNvSpPr/>
                <p:nvPr/>
              </p:nvSpPr>
              <p:spPr>
                <a:xfrm>
                  <a:off x="3010050" y="1961050"/>
                  <a:ext cx="176600" cy="126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4" h="50758" extrusionOk="0">
                      <a:moveTo>
                        <a:pt x="1" y="1"/>
                      </a:moveTo>
                      <a:lnTo>
                        <a:pt x="1" y="50758"/>
                      </a:lnTo>
                      <a:lnTo>
                        <a:pt x="7063" y="50758"/>
                      </a:lnTo>
                      <a:lnTo>
                        <a:pt x="70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10" name="Google Shape;2373;p39">
                  <a:extLst>
                    <a:ext uri="{FF2B5EF4-FFF2-40B4-BE49-F238E27FC236}">
                      <a16:creationId xmlns:a16="http://schemas.microsoft.com/office/drawing/2014/main" id="{C9BB0AC4-4A82-7550-81C9-884CD625DED3}"/>
                    </a:ext>
                  </a:extLst>
                </p:cNvPr>
                <p:cNvSpPr/>
                <p:nvPr/>
              </p:nvSpPr>
              <p:spPr>
                <a:xfrm>
                  <a:off x="3010050" y="3120125"/>
                  <a:ext cx="176600" cy="7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4" h="3093" extrusionOk="0">
                      <a:moveTo>
                        <a:pt x="1" y="1"/>
                      </a:moveTo>
                      <a:lnTo>
                        <a:pt x="1" y="3093"/>
                      </a:lnTo>
                      <a:lnTo>
                        <a:pt x="7063" y="3093"/>
                      </a:lnTo>
                      <a:lnTo>
                        <a:pt x="706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11" name="Google Shape;2374;p39">
                  <a:extLst>
                    <a:ext uri="{FF2B5EF4-FFF2-40B4-BE49-F238E27FC236}">
                      <a16:creationId xmlns:a16="http://schemas.microsoft.com/office/drawing/2014/main" id="{A4A36CFA-1698-0545-F67C-F9AD5B1D1867}"/>
                    </a:ext>
                  </a:extLst>
                </p:cNvPr>
                <p:cNvSpPr/>
                <p:nvPr/>
              </p:nvSpPr>
              <p:spPr>
                <a:xfrm>
                  <a:off x="3010050" y="2938175"/>
                  <a:ext cx="176600" cy="3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4" h="1546" extrusionOk="0">
                      <a:moveTo>
                        <a:pt x="1" y="0"/>
                      </a:moveTo>
                      <a:lnTo>
                        <a:pt x="1" y="1546"/>
                      </a:lnTo>
                      <a:lnTo>
                        <a:pt x="7063" y="1546"/>
                      </a:lnTo>
                      <a:lnTo>
                        <a:pt x="706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12" name="Google Shape;2375;p39">
                  <a:extLst>
                    <a:ext uri="{FF2B5EF4-FFF2-40B4-BE49-F238E27FC236}">
                      <a16:creationId xmlns:a16="http://schemas.microsoft.com/office/drawing/2014/main" id="{00EC88D0-59BE-ADD5-E77D-C6B9D7AE0952}"/>
                    </a:ext>
                  </a:extLst>
                </p:cNvPr>
                <p:cNvSpPr/>
                <p:nvPr/>
              </p:nvSpPr>
              <p:spPr>
                <a:xfrm>
                  <a:off x="3034625" y="3140675"/>
                  <a:ext cx="127475" cy="3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9" h="1447" extrusionOk="0">
                      <a:moveTo>
                        <a:pt x="1" y="0"/>
                      </a:moveTo>
                      <a:lnTo>
                        <a:pt x="1" y="1446"/>
                      </a:lnTo>
                      <a:lnTo>
                        <a:pt x="5098" y="1446"/>
                      </a:lnTo>
                      <a:lnTo>
                        <a:pt x="509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13" name="Google Shape;2376;p39">
                  <a:extLst>
                    <a:ext uri="{FF2B5EF4-FFF2-40B4-BE49-F238E27FC236}">
                      <a16:creationId xmlns:a16="http://schemas.microsoft.com/office/drawing/2014/main" id="{82792AB7-1922-1657-ED7D-4F84D1FADC3A}"/>
                    </a:ext>
                  </a:extLst>
                </p:cNvPr>
                <p:cNvSpPr/>
                <p:nvPr/>
              </p:nvSpPr>
              <p:spPr>
                <a:xfrm>
                  <a:off x="3010050" y="1996675"/>
                  <a:ext cx="176600" cy="7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4" h="3093" extrusionOk="0">
                      <a:moveTo>
                        <a:pt x="1" y="1"/>
                      </a:moveTo>
                      <a:lnTo>
                        <a:pt x="1" y="3093"/>
                      </a:lnTo>
                      <a:lnTo>
                        <a:pt x="7063" y="3093"/>
                      </a:lnTo>
                      <a:lnTo>
                        <a:pt x="706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14" name="Google Shape;2377;p39">
                  <a:extLst>
                    <a:ext uri="{FF2B5EF4-FFF2-40B4-BE49-F238E27FC236}">
                      <a16:creationId xmlns:a16="http://schemas.microsoft.com/office/drawing/2014/main" id="{41C2FC04-2533-9FFA-C1EC-29E5ED7EEB48}"/>
                    </a:ext>
                  </a:extLst>
                </p:cNvPr>
                <p:cNvSpPr/>
                <p:nvPr/>
              </p:nvSpPr>
              <p:spPr>
                <a:xfrm>
                  <a:off x="3010050" y="2217250"/>
                  <a:ext cx="176600" cy="3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4" h="1547" extrusionOk="0">
                      <a:moveTo>
                        <a:pt x="1" y="1"/>
                      </a:moveTo>
                      <a:lnTo>
                        <a:pt x="1" y="1546"/>
                      </a:lnTo>
                      <a:lnTo>
                        <a:pt x="7063" y="1546"/>
                      </a:lnTo>
                      <a:lnTo>
                        <a:pt x="706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15" name="Google Shape;2378;p39">
                  <a:extLst>
                    <a:ext uri="{FF2B5EF4-FFF2-40B4-BE49-F238E27FC236}">
                      <a16:creationId xmlns:a16="http://schemas.microsoft.com/office/drawing/2014/main" id="{99A6F8C9-30E6-AFAA-2D7D-15156DC17D87}"/>
                    </a:ext>
                  </a:extLst>
                </p:cNvPr>
                <p:cNvSpPr/>
                <p:nvPr/>
              </p:nvSpPr>
              <p:spPr>
                <a:xfrm>
                  <a:off x="3034625" y="2017225"/>
                  <a:ext cx="127475" cy="3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9" h="1447" extrusionOk="0">
                      <a:moveTo>
                        <a:pt x="1" y="0"/>
                      </a:moveTo>
                      <a:lnTo>
                        <a:pt x="1" y="1446"/>
                      </a:lnTo>
                      <a:lnTo>
                        <a:pt x="5098" y="1446"/>
                      </a:lnTo>
                      <a:lnTo>
                        <a:pt x="509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16" name="Google Shape;2379;p39">
                  <a:extLst>
                    <a:ext uri="{FF2B5EF4-FFF2-40B4-BE49-F238E27FC236}">
                      <a16:creationId xmlns:a16="http://schemas.microsoft.com/office/drawing/2014/main" id="{A59A5951-FA78-737F-6F4D-BB8BB3737071}"/>
                    </a:ext>
                  </a:extLst>
                </p:cNvPr>
                <p:cNvSpPr/>
                <p:nvPr/>
              </p:nvSpPr>
              <p:spPr>
                <a:xfrm>
                  <a:off x="3034625" y="2312175"/>
                  <a:ext cx="127450" cy="56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8" h="22671" extrusionOk="0">
                      <a:moveTo>
                        <a:pt x="2549" y="1"/>
                      </a:moveTo>
                      <a:cubicBezTo>
                        <a:pt x="1141" y="1"/>
                        <a:pt x="1" y="1141"/>
                        <a:pt x="1" y="2548"/>
                      </a:cubicBezTo>
                      <a:lnTo>
                        <a:pt x="1" y="20121"/>
                      </a:lnTo>
                      <a:cubicBezTo>
                        <a:pt x="1" y="21529"/>
                        <a:pt x="1141" y="22670"/>
                        <a:pt x="2549" y="22670"/>
                      </a:cubicBezTo>
                      <a:cubicBezTo>
                        <a:pt x="3957" y="22670"/>
                        <a:pt x="5097" y="21528"/>
                        <a:pt x="5097" y="20121"/>
                      </a:cubicBezTo>
                      <a:lnTo>
                        <a:pt x="5097" y="2548"/>
                      </a:lnTo>
                      <a:cubicBezTo>
                        <a:pt x="5097" y="1141"/>
                        <a:pt x="3957" y="1"/>
                        <a:pt x="25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17" name="Google Shape;2380;p39">
                  <a:extLst>
                    <a:ext uri="{FF2B5EF4-FFF2-40B4-BE49-F238E27FC236}">
                      <a16:creationId xmlns:a16="http://schemas.microsoft.com/office/drawing/2014/main" id="{DB032440-B262-427B-A94F-3064FF3A066E}"/>
                    </a:ext>
                  </a:extLst>
                </p:cNvPr>
                <p:cNvSpPr/>
                <p:nvPr/>
              </p:nvSpPr>
              <p:spPr>
                <a:xfrm>
                  <a:off x="3063050" y="2338825"/>
                  <a:ext cx="70625" cy="51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5" h="20628" extrusionOk="0">
                      <a:moveTo>
                        <a:pt x="1412" y="1"/>
                      </a:moveTo>
                      <a:cubicBezTo>
                        <a:pt x="633" y="1"/>
                        <a:pt x="1" y="633"/>
                        <a:pt x="1" y="1413"/>
                      </a:cubicBezTo>
                      <a:cubicBezTo>
                        <a:pt x="1" y="2098"/>
                        <a:pt x="488" y="2669"/>
                        <a:pt x="1136" y="2798"/>
                      </a:cubicBezTo>
                      <a:lnTo>
                        <a:pt x="1136" y="17831"/>
                      </a:lnTo>
                      <a:cubicBezTo>
                        <a:pt x="488" y="17959"/>
                        <a:pt x="1" y="18530"/>
                        <a:pt x="1" y="19216"/>
                      </a:cubicBezTo>
                      <a:cubicBezTo>
                        <a:pt x="1" y="19996"/>
                        <a:pt x="633" y="20628"/>
                        <a:pt x="1412" y="20628"/>
                      </a:cubicBezTo>
                      <a:cubicBezTo>
                        <a:pt x="2191" y="20628"/>
                        <a:pt x="2824" y="19996"/>
                        <a:pt x="2824" y="19216"/>
                      </a:cubicBezTo>
                      <a:cubicBezTo>
                        <a:pt x="2824" y="18531"/>
                        <a:pt x="2335" y="17959"/>
                        <a:pt x="1687" y="17831"/>
                      </a:cubicBezTo>
                      <a:lnTo>
                        <a:pt x="1687" y="2798"/>
                      </a:lnTo>
                      <a:cubicBezTo>
                        <a:pt x="2335" y="2669"/>
                        <a:pt x="2824" y="2098"/>
                        <a:pt x="2824" y="1413"/>
                      </a:cubicBezTo>
                      <a:cubicBezTo>
                        <a:pt x="2824" y="633"/>
                        <a:pt x="2191" y="1"/>
                        <a:pt x="141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18" name="Google Shape;2381;p39">
                  <a:extLst>
                    <a:ext uri="{FF2B5EF4-FFF2-40B4-BE49-F238E27FC236}">
                      <a16:creationId xmlns:a16="http://schemas.microsoft.com/office/drawing/2014/main" id="{C0285D35-3489-8D94-CDE5-0CD9B63D2960}"/>
                    </a:ext>
                  </a:extLst>
                </p:cNvPr>
                <p:cNvSpPr/>
                <p:nvPr/>
              </p:nvSpPr>
              <p:spPr>
                <a:xfrm>
                  <a:off x="3073775" y="2348525"/>
                  <a:ext cx="47200" cy="4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939" extrusionOk="0">
                      <a:moveTo>
                        <a:pt x="946" y="141"/>
                      </a:moveTo>
                      <a:cubicBezTo>
                        <a:pt x="1021" y="141"/>
                        <a:pt x="1094" y="153"/>
                        <a:pt x="1168" y="181"/>
                      </a:cubicBezTo>
                      <a:cubicBezTo>
                        <a:pt x="1596" y="328"/>
                        <a:pt x="1749" y="730"/>
                        <a:pt x="1749" y="1028"/>
                      </a:cubicBezTo>
                      <a:cubicBezTo>
                        <a:pt x="1749" y="1291"/>
                        <a:pt x="1713" y="1435"/>
                        <a:pt x="1503" y="1591"/>
                      </a:cubicBezTo>
                      <a:cubicBezTo>
                        <a:pt x="1318" y="1728"/>
                        <a:pt x="1112" y="1800"/>
                        <a:pt x="921" y="1800"/>
                      </a:cubicBezTo>
                      <a:cubicBezTo>
                        <a:pt x="881" y="1800"/>
                        <a:pt x="841" y="1797"/>
                        <a:pt x="803" y="1791"/>
                      </a:cubicBezTo>
                      <a:cubicBezTo>
                        <a:pt x="610" y="1757"/>
                        <a:pt x="361" y="1645"/>
                        <a:pt x="277" y="1500"/>
                      </a:cubicBezTo>
                      <a:cubicBezTo>
                        <a:pt x="172" y="1318"/>
                        <a:pt x="141" y="1030"/>
                        <a:pt x="156" y="827"/>
                      </a:cubicBezTo>
                      <a:cubicBezTo>
                        <a:pt x="171" y="643"/>
                        <a:pt x="240" y="511"/>
                        <a:pt x="397" y="371"/>
                      </a:cubicBezTo>
                      <a:cubicBezTo>
                        <a:pt x="569" y="220"/>
                        <a:pt x="759" y="141"/>
                        <a:pt x="946" y="141"/>
                      </a:cubicBezTo>
                      <a:close/>
                      <a:moveTo>
                        <a:pt x="944" y="0"/>
                      </a:moveTo>
                      <a:cubicBezTo>
                        <a:pt x="723" y="0"/>
                        <a:pt x="503" y="91"/>
                        <a:pt x="305" y="266"/>
                      </a:cubicBezTo>
                      <a:cubicBezTo>
                        <a:pt x="120" y="431"/>
                        <a:pt x="34" y="596"/>
                        <a:pt x="18" y="816"/>
                      </a:cubicBezTo>
                      <a:cubicBezTo>
                        <a:pt x="0" y="1041"/>
                        <a:pt x="38" y="1361"/>
                        <a:pt x="157" y="1568"/>
                      </a:cubicBezTo>
                      <a:cubicBezTo>
                        <a:pt x="268" y="1761"/>
                        <a:pt x="557" y="1889"/>
                        <a:pt x="778" y="1926"/>
                      </a:cubicBezTo>
                      <a:cubicBezTo>
                        <a:pt x="824" y="1934"/>
                        <a:pt x="871" y="1938"/>
                        <a:pt x="919" y="1938"/>
                      </a:cubicBezTo>
                      <a:cubicBezTo>
                        <a:pt x="1141" y="1938"/>
                        <a:pt x="1376" y="1855"/>
                        <a:pt x="1584" y="1700"/>
                      </a:cubicBezTo>
                      <a:cubicBezTo>
                        <a:pt x="1839" y="1511"/>
                        <a:pt x="1887" y="1318"/>
                        <a:pt x="1887" y="1025"/>
                      </a:cubicBezTo>
                      <a:cubicBezTo>
                        <a:pt x="1887" y="571"/>
                        <a:pt x="1622" y="188"/>
                        <a:pt x="1213" y="46"/>
                      </a:cubicBezTo>
                      <a:cubicBezTo>
                        <a:pt x="1124" y="15"/>
                        <a:pt x="1034" y="0"/>
                        <a:pt x="9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19" name="Google Shape;2382;p39">
                  <a:extLst>
                    <a:ext uri="{FF2B5EF4-FFF2-40B4-BE49-F238E27FC236}">
                      <a16:creationId xmlns:a16="http://schemas.microsoft.com/office/drawing/2014/main" id="{FB91E857-4994-5A37-5CCC-26E74414CDE4}"/>
                    </a:ext>
                  </a:extLst>
                </p:cNvPr>
                <p:cNvSpPr/>
                <p:nvPr/>
              </p:nvSpPr>
              <p:spPr>
                <a:xfrm>
                  <a:off x="3072600" y="2796575"/>
                  <a:ext cx="52000" cy="4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1949" extrusionOk="0">
                      <a:moveTo>
                        <a:pt x="1065" y="139"/>
                      </a:moveTo>
                      <a:cubicBezTo>
                        <a:pt x="1225" y="139"/>
                        <a:pt x="1385" y="174"/>
                        <a:pt x="1525" y="248"/>
                      </a:cubicBezTo>
                      <a:cubicBezTo>
                        <a:pt x="1643" y="311"/>
                        <a:pt x="1798" y="431"/>
                        <a:pt x="1859" y="644"/>
                      </a:cubicBezTo>
                      <a:cubicBezTo>
                        <a:pt x="1935" y="915"/>
                        <a:pt x="1903" y="1197"/>
                        <a:pt x="1771" y="1418"/>
                      </a:cubicBezTo>
                      <a:cubicBezTo>
                        <a:pt x="1654" y="1612"/>
                        <a:pt x="1472" y="1740"/>
                        <a:pt x="1245" y="1791"/>
                      </a:cubicBezTo>
                      <a:cubicBezTo>
                        <a:pt x="1190" y="1804"/>
                        <a:pt x="1136" y="1809"/>
                        <a:pt x="1084" y="1809"/>
                      </a:cubicBezTo>
                      <a:cubicBezTo>
                        <a:pt x="805" y="1809"/>
                        <a:pt x="581" y="1650"/>
                        <a:pt x="434" y="1503"/>
                      </a:cubicBezTo>
                      <a:cubicBezTo>
                        <a:pt x="321" y="1390"/>
                        <a:pt x="277" y="1311"/>
                        <a:pt x="242" y="1161"/>
                      </a:cubicBezTo>
                      <a:cubicBezTo>
                        <a:pt x="150" y="766"/>
                        <a:pt x="389" y="311"/>
                        <a:pt x="749" y="189"/>
                      </a:cubicBezTo>
                      <a:cubicBezTo>
                        <a:pt x="850" y="154"/>
                        <a:pt x="957" y="139"/>
                        <a:pt x="1065" y="139"/>
                      </a:cubicBezTo>
                      <a:close/>
                      <a:moveTo>
                        <a:pt x="1067" y="1"/>
                      </a:moveTo>
                      <a:cubicBezTo>
                        <a:pt x="943" y="1"/>
                        <a:pt x="820" y="20"/>
                        <a:pt x="705" y="59"/>
                      </a:cubicBezTo>
                      <a:cubicBezTo>
                        <a:pt x="282" y="203"/>
                        <a:pt x="0" y="733"/>
                        <a:pt x="107" y="1194"/>
                      </a:cubicBezTo>
                      <a:cubicBezTo>
                        <a:pt x="148" y="1367"/>
                        <a:pt x="205" y="1471"/>
                        <a:pt x="335" y="1601"/>
                      </a:cubicBezTo>
                      <a:cubicBezTo>
                        <a:pt x="563" y="1831"/>
                        <a:pt x="819" y="1949"/>
                        <a:pt x="1081" y="1949"/>
                      </a:cubicBezTo>
                      <a:cubicBezTo>
                        <a:pt x="1145" y="1949"/>
                        <a:pt x="1209" y="1941"/>
                        <a:pt x="1276" y="1927"/>
                      </a:cubicBezTo>
                      <a:cubicBezTo>
                        <a:pt x="1542" y="1868"/>
                        <a:pt x="1754" y="1718"/>
                        <a:pt x="1891" y="1490"/>
                      </a:cubicBezTo>
                      <a:cubicBezTo>
                        <a:pt x="2042" y="1237"/>
                        <a:pt x="2080" y="915"/>
                        <a:pt x="1993" y="606"/>
                      </a:cubicBezTo>
                      <a:cubicBezTo>
                        <a:pt x="1934" y="401"/>
                        <a:pt x="1795" y="233"/>
                        <a:pt x="1589" y="125"/>
                      </a:cubicBezTo>
                      <a:cubicBezTo>
                        <a:pt x="1433" y="43"/>
                        <a:pt x="1250" y="1"/>
                        <a:pt x="106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20" name="Google Shape;2383;p39">
                  <a:extLst>
                    <a:ext uri="{FF2B5EF4-FFF2-40B4-BE49-F238E27FC236}">
                      <a16:creationId xmlns:a16="http://schemas.microsoft.com/office/drawing/2014/main" id="{EB8AF211-48B7-1E12-6ED5-45ACEA0B3B05}"/>
                    </a:ext>
                  </a:extLst>
                </p:cNvPr>
                <p:cNvSpPr/>
                <p:nvPr/>
              </p:nvSpPr>
              <p:spPr>
                <a:xfrm>
                  <a:off x="3021425" y="2088050"/>
                  <a:ext cx="154850" cy="1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4" h="4548" extrusionOk="0">
                      <a:moveTo>
                        <a:pt x="1722" y="1"/>
                      </a:moveTo>
                      <a:cubicBezTo>
                        <a:pt x="1704" y="1"/>
                        <a:pt x="1685" y="3"/>
                        <a:pt x="1667" y="8"/>
                      </a:cubicBezTo>
                      <a:cubicBezTo>
                        <a:pt x="1438" y="63"/>
                        <a:pt x="1416" y="357"/>
                        <a:pt x="1409" y="534"/>
                      </a:cubicBezTo>
                      <a:cubicBezTo>
                        <a:pt x="1375" y="1277"/>
                        <a:pt x="1455" y="2038"/>
                        <a:pt x="1503" y="2776"/>
                      </a:cubicBezTo>
                      <a:cubicBezTo>
                        <a:pt x="1529" y="3168"/>
                        <a:pt x="1223" y="4540"/>
                        <a:pt x="1863" y="4545"/>
                      </a:cubicBezTo>
                      <a:cubicBezTo>
                        <a:pt x="2415" y="4457"/>
                        <a:pt x="2179" y="3493"/>
                        <a:pt x="2164" y="3161"/>
                      </a:cubicBezTo>
                      <a:cubicBezTo>
                        <a:pt x="2123" y="2311"/>
                        <a:pt x="2431" y="1299"/>
                        <a:pt x="2153" y="470"/>
                      </a:cubicBezTo>
                      <a:cubicBezTo>
                        <a:pt x="2095" y="298"/>
                        <a:pt x="1933" y="1"/>
                        <a:pt x="1722" y="1"/>
                      </a:cubicBezTo>
                      <a:close/>
                      <a:moveTo>
                        <a:pt x="4213" y="1"/>
                      </a:moveTo>
                      <a:cubicBezTo>
                        <a:pt x="4195" y="1"/>
                        <a:pt x="4176" y="3"/>
                        <a:pt x="4158" y="8"/>
                      </a:cubicBezTo>
                      <a:cubicBezTo>
                        <a:pt x="3929" y="63"/>
                        <a:pt x="3907" y="357"/>
                        <a:pt x="3899" y="534"/>
                      </a:cubicBezTo>
                      <a:cubicBezTo>
                        <a:pt x="3866" y="1277"/>
                        <a:pt x="3946" y="2038"/>
                        <a:pt x="3994" y="2776"/>
                      </a:cubicBezTo>
                      <a:cubicBezTo>
                        <a:pt x="4020" y="3168"/>
                        <a:pt x="3714" y="4540"/>
                        <a:pt x="4353" y="4545"/>
                      </a:cubicBezTo>
                      <a:cubicBezTo>
                        <a:pt x="4906" y="4457"/>
                        <a:pt x="4671" y="3493"/>
                        <a:pt x="4655" y="3161"/>
                      </a:cubicBezTo>
                      <a:cubicBezTo>
                        <a:pt x="4614" y="2311"/>
                        <a:pt x="4922" y="1299"/>
                        <a:pt x="4644" y="470"/>
                      </a:cubicBezTo>
                      <a:cubicBezTo>
                        <a:pt x="4586" y="298"/>
                        <a:pt x="4424" y="1"/>
                        <a:pt x="4213" y="1"/>
                      </a:cubicBezTo>
                      <a:close/>
                      <a:moveTo>
                        <a:pt x="3133" y="3"/>
                      </a:moveTo>
                      <a:cubicBezTo>
                        <a:pt x="2491" y="8"/>
                        <a:pt x="2799" y="1379"/>
                        <a:pt x="2774" y="1771"/>
                      </a:cubicBezTo>
                      <a:cubicBezTo>
                        <a:pt x="2725" y="2511"/>
                        <a:pt x="2645" y="3271"/>
                        <a:pt x="2678" y="4013"/>
                      </a:cubicBezTo>
                      <a:cubicBezTo>
                        <a:pt x="2687" y="4191"/>
                        <a:pt x="2708" y="4484"/>
                        <a:pt x="2936" y="4540"/>
                      </a:cubicBezTo>
                      <a:cubicBezTo>
                        <a:pt x="2955" y="4544"/>
                        <a:pt x="2974" y="4546"/>
                        <a:pt x="2992" y="4546"/>
                      </a:cubicBezTo>
                      <a:cubicBezTo>
                        <a:pt x="3203" y="4546"/>
                        <a:pt x="3366" y="4250"/>
                        <a:pt x="3423" y="4078"/>
                      </a:cubicBezTo>
                      <a:cubicBezTo>
                        <a:pt x="3701" y="3249"/>
                        <a:pt x="3393" y="2238"/>
                        <a:pt x="3434" y="1385"/>
                      </a:cubicBezTo>
                      <a:cubicBezTo>
                        <a:pt x="3449" y="1057"/>
                        <a:pt x="3685" y="91"/>
                        <a:pt x="3133" y="3"/>
                      </a:cubicBezTo>
                      <a:close/>
                      <a:moveTo>
                        <a:pt x="5625" y="3"/>
                      </a:moveTo>
                      <a:cubicBezTo>
                        <a:pt x="4983" y="8"/>
                        <a:pt x="5291" y="1379"/>
                        <a:pt x="5266" y="1771"/>
                      </a:cubicBezTo>
                      <a:cubicBezTo>
                        <a:pt x="5218" y="2511"/>
                        <a:pt x="5137" y="3271"/>
                        <a:pt x="5171" y="4013"/>
                      </a:cubicBezTo>
                      <a:cubicBezTo>
                        <a:pt x="5179" y="4191"/>
                        <a:pt x="5200" y="4484"/>
                        <a:pt x="5428" y="4540"/>
                      </a:cubicBezTo>
                      <a:cubicBezTo>
                        <a:pt x="5447" y="4544"/>
                        <a:pt x="5466" y="4546"/>
                        <a:pt x="5484" y="4546"/>
                      </a:cubicBezTo>
                      <a:cubicBezTo>
                        <a:pt x="5696" y="4546"/>
                        <a:pt x="5858" y="4250"/>
                        <a:pt x="5915" y="4078"/>
                      </a:cubicBezTo>
                      <a:cubicBezTo>
                        <a:pt x="6193" y="3249"/>
                        <a:pt x="5885" y="2238"/>
                        <a:pt x="5926" y="1385"/>
                      </a:cubicBezTo>
                      <a:cubicBezTo>
                        <a:pt x="5940" y="1057"/>
                        <a:pt x="6176" y="91"/>
                        <a:pt x="5625" y="3"/>
                      </a:cubicBezTo>
                      <a:close/>
                      <a:moveTo>
                        <a:pt x="641" y="4"/>
                      </a:moveTo>
                      <a:cubicBezTo>
                        <a:pt x="0" y="9"/>
                        <a:pt x="307" y="1380"/>
                        <a:pt x="282" y="1772"/>
                      </a:cubicBezTo>
                      <a:cubicBezTo>
                        <a:pt x="233" y="2510"/>
                        <a:pt x="153" y="3271"/>
                        <a:pt x="186" y="4014"/>
                      </a:cubicBezTo>
                      <a:cubicBezTo>
                        <a:pt x="195" y="4192"/>
                        <a:pt x="216" y="4485"/>
                        <a:pt x="444" y="4541"/>
                      </a:cubicBezTo>
                      <a:cubicBezTo>
                        <a:pt x="463" y="4545"/>
                        <a:pt x="482" y="4548"/>
                        <a:pt x="500" y="4548"/>
                      </a:cubicBezTo>
                      <a:cubicBezTo>
                        <a:pt x="711" y="4548"/>
                        <a:pt x="874" y="4251"/>
                        <a:pt x="931" y="4079"/>
                      </a:cubicBezTo>
                      <a:cubicBezTo>
                        <a:pt x="1209" y="3250"/>
                        <a:pt x="902" y="2238"/>
                        <a:pt x="941" y="1388"/>
                      </a:cubicBezTo>
                      <a:cubicBezTo>
                        <a:pt x="957" y="1057"/>
                        <a:pt x="1193" y="91"/>
                        <a:pt x="641" y="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21" name="Google Shape;2384;p39">
                  <a:extLst>
                    <a:ext uri="{FF2B5EF4-FFF2-40B4-BE49-F238E27FC236}">
                      <a16:creationId xmlns:a16="http://schemas.microsoft.com/office/drawing/2014/main" id="{39C0E22A-3C22-DFB9-7E5E-BDB0331AF408}"/>
                    </a:ext>
                  </a:extLst>
                </p:cNvPr>
                <p:cNvSpPr/>
                <p:nvPr/>
              </p:nvSpPr>
              <p:spPr>
                <a:xfrm>
                  <a:off x="3021425" y="2992675"/>
                  <a:ext cx="154800" cy="11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2" h="4547" extrusionOk="0">
                      <a:moveTo>
                        <a:pt x="2991" y="1"/>
                      </a:moveTo>
                      <a:cubicBezTo>
                        <a:pt x="2973" y="1"/>
                        <a:pt x="2954" y="3"/>
                        <a:pt x="2935" y="8"/>
                      </a:cubicBezTo>
                      <a:cubicBezTo>
                        <a:pt x="2706" y="63"/>
                        <a:pt x="2685" y="356"/>
                        <a:pt x="2677" y="534"/>
                      </a:cubicBezTo>
                      <a:cubicBezTo>
                        <a:pt x="2644" y="1277"/>
                        <a:pt x="2724" y="2038"/>
                        <a:pt x="2773" y="2776"/>
                      </a:cubicBezTo>
                      <a:cubicBezTo>
                        <a:pt x="2797" y="3168"/>
                        <a:pt x="2491" y="4539"/>
                        <a:pt x="3132" y="4545"/>
                      </a:cubicBezTo>
                      <a:cubicBezTo>
                        <a:pt x="3685" y="4457"/>
                        <a:pt x="3449" y="3491"/>
                        <a:pt x="3432" y="3162"/>
                      </a:cubicBezTo>
                      <a:cubicBezTo>
                        <a:pt x="3393" y="2310"/>
                        <a:pt x="3700" y="1299"/>
                        <a:pt x="3422" y="470"/>
                      </a:cubicBezTo>
                      <a:cubicBezTo>
                        <a:pt x="3364" y="297"/>
                        <a:pt x="3202" y="1"/>
                        <a:pt x="2991" y="1"/>
                      </a:cubicBezTo>
                      <a:close/>
                      <a:moveTo>
                        <a:pt x="5483" y="1"/>
                      </a:moveTo>
                      <a:cubicBezTo>
                        <a:pt x="5465" y="1"/>
                        <a:pt x="5446" y="3"/>
                        <a:pt x="5427" y="8"/>
                      </a:cubicBezTo>
                      <a:cubicBezTo>
                        <a:pt x="5198" y="63"/>
                        <a:pt x="5177" y="356"/>
                        <a:pt x="5169" y="534"/>
                      </a:cubicBezTo>
                      <a:cubicBezTo>
                        <a:pt x="5136" y="1277"/>
                        <a:pt x="5217" y="2038"/>
                        <a:pt x="5265" y="2776"/>
                      </a:cubicBezTo>
                      <a:cubicBezTo>
                        <a:pt x="5289" y="3168"/>
                        <a:pt x="4983" y="4539"/>
                        <a:pt x="5624" y="4545"/>
                      </a:cubicBezTo>
                      <a:cubicBezTo>
                        <a:pt x="6176" y="4457"/>
                        <a:pt x="5940" y="3491"/>
                        <a:pt x="5925" y="3162"/>
                      </a:cubicBezTo>
                      <a:cubicBezTo>
                        <a:pt x="5885" y="2310"/>
                        <a:pt x="6192" y="1299"/>
                        <a:pt x="5914" y="470"/>
                      </a:cubicBezTo>
                      <a:cubicBezTo>
                        <a:pt x="5856" y="297"/>
                        <a:pt x="5694" y="1"/>
                        <a:pt x="5483" y="1"/>
                      </a:cubicBezTo>
                      <a:close/>
                      <a:moveTo>
                        <a:pt x="1864" y="2"/>
                      </a:moveTo>
                      <a:cubicBezTo>
                        <a:pt x="1223" y="8"/>
                        <a:pt x="1530" y="1379"/>
                        <a:pt x="1505" y="1771"/>
                      </a:cubicBezTo>
                      <a:cubicBezTo>
                        <a:pt x="1457" y="2510"/>
                        <a:pt x="1377" y="3271"/>
                        <a:pt x="1410" y="4013"/>
                      </a:cubicBezTo>
                      <a:cubicBezTo>
                        <a:pt x="1417" y="4191"/>
                        <a:pt x="1439" y="4484"/>
                        <a:pt x="1668" y="4539"/>
                      </a:cubicBezTo>
                      <a:cubicBezTo>
                        <a:pt x="1687" y="4544"/>
                        <a:pt x="1705" y="4546"/>
                        <a:pt x="1723" y="4546"/>
                      </a:cubicBezTo>
                      <a:cubicBezTo>
                        <a:pt x="1935" y="4546"/>
                        <a:pt x="2096" y="4250"/>
                        <a:pt x="2154" y="4077"/>
                      </a:cubicBezTo>
                      <a:cubicBezTo>
                        <a:pt x="2432" y="3248"/>
                        <a:pt x="2123" y="2238"/>
                        <a:pt x="2165" y="1385"/>
                      </a:cubicBezTo>
                      <a:cubicBezTo>
                        <a:pt x="2179" y="1056"/>
                        <a:pt x="2415" y="91"/>
                        <a:pt x="1864" y="2"/>
                      </a:cubicBezTo>
                      <a:close/>
                      <a:moveTo>
                        <a:pt x="4356" y="2"/>
                      </a:moveTo>
                      <a:cubicBezTo>
                        <a:pt x="3714" y="8"/>
                        <a:pt x="4021" y="1379"/>
                        <a:pt x="3995" y="1771"/>
                      </a:cubicBezTo>
                      <a:cubicBezTo>
                        <a:pt x="3947" y="2510"/>
                        <a:pt x="3867" y="3271"/>
                        <a:pt x="3901" y="4013"/>
                      </a:cubicBezTo>
                      <a:cubicBezTo>
                        <a:pt x="3908" y="4191"/>
                        <a:pt x="3930" y="4484"/>
                        <a:pt x="4159" y="4539"/>
                      </a:cubicBezTo>
                      <a:cubicBezTo>
                        <a:pt x="4178" y="4544"/>
                        <a:pt x="4196" y="4546"/>
                        <a:pt x="4214" y="4546"/>
                      </a:cubicBezTo>
                      <a:cubicBezTo>
                        <a:pt x="4425" y="4546"/>
                        <a:pt x="4587" y="4250"/>
                        <a:pt x="4645" y="4077"/>
                      </a:cubicBezTo>
                      <a:cubicBezTo>
                        <a:pt x="4923" y="3248"/>
                        <a:pt x="4614" y="2238"/>
                        <a:pt x="4656" y="1385"/>
                      </a:cubicBezTo>
                      <a:cubicBezTo>
                        <a:pt x="4671" y="1056"/>
                        <a:pt x="4906" y="91"/>
                        <a:pt x="4356" y="2"/>
                      </a:cubicBezTo>
                      <a:close/>
                      <a:moveTo>
                        <a:pt x="502" y="2"/>
                      </a:moveTo>
                      <a:cubicBezTo>
                        <a:pt x="483" y="2"/>
                        <a:pt x="465" y="4"/>
                        <a:pt x="446" y="9"/>
                      </a:cubicBezTo>
                      <a:cubicBezTo>
                        <a:pt x="217" y="65"/>
                        <a:pt x="196" y="357"/>
                        <a:pt x="187" y="536"/>
                      </a:cubicBezTo>
                      <a:cubicBezTo>
                        <a:pt x="154" y="1277"/>
                        <a:pt x="234" y="2039"/>
                        <a:pt x="283" y="2778"/>
                      </a:cubicBezTo>
                      <a:cubicBezTo>
                        <a:pt x="308" y="3169"/>
                        <a:pt x="0" y="4542"/>
                        <a:pt x="642" y="4547"/>
                      </a:cubicBezTo>
                      <a:cubicBezTo>
                        <a:pt x="1193" y="4457"/>
                        <a:pt x="957" y="3491"/>
                        <a:pt x="944" y="3163"/>
                      </a:cubicBezTo>
                      <a:cubicBezTo>
                        <a:pt x="902" y="2311"/>
                        <a:pt x="1211" y="1301"/>
                        <a:pt x="933" y="472"/>
                      </a:cubicBezTo>
                      <a:cubicBezTo>
                        <a:pt x="875" y="299"/>
                        <a:pt x="712" y="2"/>
                        <a:pt x="502" y="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</p:grpSp>
          <p:grpSp>
            <p:nvGrpSpPr>
              <p:cNvPr id="53" name="Google Shape;2385;p39">
                <a:extLst>
                  <a:ext uri="{FF2B5EF4-FFF2-40B4-BE49-F238E27FC236}">
                    <a16:creationId xmlns:a16="http://schemas.microsoft.com/office/drawing/2014/main" id="{AF3138C2-96D9-EBAD-6ECC-BD7CA7ABD058}"/>
                  </a:ext>
                </a:extLst>
              </p:cNvPr>
              <p:cNvGrpSpPr/>
              <p:nvPr/>
            </p:nvGrpSpPr>
            <p:grpSpPr>
              <a:xfrm>
                <a:off x="6169905" y="2892751"/>
                <a:ext cx="2058020" cy="548240"/>
                <a:chOff x="6959925" y="3849675"/>
                <a:chExt cx="918800" cy="244750"/>
              </a:xfrm>
            </p:grpSpPr>
            <p:sp>
              <p:nvSpPr>
                <p:cNvPr id="60" name="Google Shape;2386;p39">
                  <a:extLst>
                    <a:ext uri="{FF2B5EF4-FFF2-40B4-BE49-F238E27FC236}">
                      <a16:creationId xmlns:a16="http://schemas.microsoft.com/office/drawing/2014/main" id="{9DC89D51-4E89-AD99-54F4-348EC4D0BE84}"/>
                    </a:ext>
                  </a:extLst>
                </p:cNvPr>
                <p:cNvSpPr/>
                <p:nvPr/>
              </p:nvSpPr>
              <p:spPr>
                <a:xfrm>
                  <a:off x="6959925" y="3849675"/>
                  <a:ext cx="918800" cy="24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52" h="9789" extrusionOk="0">
                      <a:moveTo>
                        <a:pt x="1" y="1"/>
                      </a:moveTo>
                      <a:lnTo>
                        <a:pt x="1" y="9788"/>
                      </a:lnTo>
                      <a:lnTo>
                        <a:pt x="36751" y="9788"/>
                      </a:lnTo>
                      <a:lnTo>
                        <a:pt x="3675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61" name="Google Shape;2387;p39">
                  <a:extLst>
                    <a:ext uri="{FF2B5EF4-FFF2-40B4-BE49-F238E27FC236}">
                      <a16:creationId xmlns:a16="http://schemas.microsoft.com/office/drawing/2014/main" id="{BCBBEF26-DCC5-FDE2-9EF8-9E252AA76810}"/>
                    </a:ext>
                  </a:extLst>
                </p:cNvPr>
                <p:cNvSpPr/>
                <p:nvPr/>
              </p:nvSpPr>
              <p:spPr>
                <a:xfrm>
                  <a:off x="7074650" y="3849675"/>
                  <a:ext cx="35775" cy="24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" h="9789" extrusionOk="0">
                      <a:moveTo>
                        <a:pt x="0" y="1"/>
                      </a:moveTo>
                      <a:lnTo>
                        <a:pt x="0" y="9788"/>
                      </a:lnTo>
                      <a:lnTo>
                        <a:pt x="1430" y="9788"/>
                      </a:lnTo>
                      <a:lnTo>
                        <a:pt x="143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62" name="Google Shape;2388;p39">
                  <a:extLst>
                    <a:ext uri="{FF2B5EF4-FFF2-40B4-BE49-F238E27FC236}">
                      <a16:creationId xmlns:a16="http://schemas.microsoft.com/office/drawing/2014/main" id="{F4EB2E7C-AB83-DA98-62A4-65287AAB67B6}"/>
                    </a:ext>
                  </a:extLst>
                </p:cNvPr>
                <p:cNvSpPr/>
                <p:nvPr/>
              </p:nvSpPr>
              <p:spPr>
                <a:xfrm>
                  <a:off x="7009550" y="3849675"/>
                  <a:ext cx="165975" cy="24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9" h="9790" extrusionOk="0">
                      <a:moveTo>
                        <a:pt x="1" y="1"/>
                      </a:moveTo>
                      <a:lnTo>
                        <a:pt x="1" y="9790"/>
                      </a:lnTo>
                      <a:lnTo>
                        <a:pt x="1430" y="9790"/>
                      </a:lnTo>
                      <a:lnTo>
                        <a:pt x="1430" y="1"/>
                      </a:lnTo>
                      <a:close/>
                      <a:moveTo>
                        <a:pt x="5210" y="1"/>
                      </a:moveTo>
                      <a:lnTo>
                        <a:pt x="5210" y="9790"/>
                      </a:lnTo>
                      <a:lnTo>
                        <a:pt x="6639" y="9790"/>
                      </a:lnTo>
                      <a:lnTo>
                        <a:pt x="6639" y="1"/>
                      </a:lnTo>
                      <a:close/>
                    </a:path>
                  </a:pathLst>
                </a:custGeom>
                <a:solidFill>
                  <a:srgbClr val="233766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63" name="Google Shape;2389;p39">
                  <a:extLst>
                    <a:ext uri="{FF2B5EF4-FFF2-40B4-BE49-F238E27FC236}">
                      <a16:creationId xmlns:a16="http://schemas.microsoft.com/office/drawing/2014/main" id="{DAFECC87-1131-E308-59C0-52BCC7BD6C62}"/>
                    </a:ext>
                  </a:extLst>
                </p:cNvPr>
                <p:cNvSpPr/>
                <p:nvPr/>
              </p:nvSpPr>
              <p:spPr>
                <a:xfrm>
                  <a:off x="7223600" y="3885600"/>
                  <a:ext cx="287475" cy="17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99" h="6918" extrusionOk="0">
                      <a:moveTo>
                        <a:pt x="169" y="0"/>
                      </a:moveTo>
                      <a:cubicBezTo>
                        <a:pt x="169" y="93"/>
                        <a:pt x="94" y="168"/>
                        <a:pt x="1" y="168"/>
                      </a:cubicBezTo>
                      <a:lnTo>
                        <a:pt x="1" y="6749"/>
                      </a:lnTo>
                      <a:cubicBezTo>
                        <a:pt x="94" y="6749"/>
                        <a:pt x="169" y="6824"/>
                        <a:pt x="169" y="6917"/>
                      </a:cubicBezTo>
                      <a:lnTo>
                        <a:pt x="11330" y="6917"/>
                      </a:lnTo>
                      <a:cubicBezTo>
                        <a:pt x="11330" y="6824"/>
                        <a:pt x="11405" y="6749"/>
                        <a:pt x="11499" y="6749"/>
                      </a:cubicBezTo>
                      <a:lnTo>
                        <a:pt x="11499" y="168"/>
                      </a:lnTo>
                      <a:cubicBezTo>
                        <a:pt x="11405" y="168"/>
                        <a:pt x="11330" y="92"/>
                        <a:pt x="11330" y="0"/>
                      </a:cubicBezTo>
                      <a:close/>
                    </a:path>
                  </a:pathLst>
                </a:custGeom>
                <a:solidFill>
                  <a:srgbClr val="233766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04" name="Google Shape;2390;p39">
                  <a:extLst>
                    <a:ext uri="{FF2B5EF4-FFF2-40B4-BE49-F238E27FC236}">
                      <a16:creationId xmlns:a16="http://schemas.microsoft.com/office/drawing/2014/main" id="{44C32449-5B0F-C272-5259-63DEEC4D0611}"/>
                    </a:ext>
                  </a:extLst>
                </p:cNvPr>
                <p:cNvSpPr/>
                <p:nvPr/>
              </p:nvSpPr>
              <p:spPr>
                <a:xfrm>
                  <a:off x="7246900" y="3906300"/>
                  <a:ext cx="240850" cy="1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4" h="5261" extrusionOk="0">
                      <a:moveTo>
                        <a:pt x="168" y="0"/>
                      </a:moveTo>
                      <a:cubicBezTo>
                        <a:pt x="168" y="93"/>
                        <a:pt x="93" y="168"/>
                        <a:pt x="0" y="168"/>
                      </a:cubicBezTo>
                      <a:lnTo>
                        <a:pt x="0" y="5092"/>
                      </a:lnTo>
                      <a:cubicBezTo>
                        <a:pt x="93" y="5092"/>
                        <a:pt x="168" y="5167"/>
                        <a:pt x="168" y="5260"/>
                      </a:cubicBezTo>
                      <a:lnTo>
                        <a:pt x="9465" y="5260"/>
                      </a:lnTo>
                      <a:cubicBezTo>
                        <a:pt x="9465" y="5167"/>
                        <a:pt x="9540" y="5092"/>
                        <a:pt x="9633" y="5092"/>
                      </a:cubicBezTo>
                      <a:lnTo>
                        <a:pt x="9633" y="168"/>
                      </a:lnTo>
                      <a:cubicBezTo>
                        <a:pt x="9541" y="168"/>
                        <a:pt x="9465" y="93"/>
                        <a:pt x="946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05" name="Google Shape;2391;p39">
                  <a:extLst>
                    <a:ext uri="{FF2B5EF4-FFF2-40B4-BE49-F238E27FC236}">
                      <a16:creationId xmlns:a16="http://schemas.microsoft.com/office/drawing/2014/main" id="{F31E38D9-03A7-8465-7F1D-2791C308E099}"/>
                    </a:ext>
                  </a:extLst>
                </p:cNvPr>
                <p:cNvSpPr/>
                <p:nvPr/>
              </p:nvSpPr>
              <p:spPr>
                <a:xfrm>
                  <a:off x="7282775" y="3948125"/>
                  <a:ext cx="179900" cy="4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6" h="1880" extrusionOk="0">
                      <a:moveTo>
                        <a:pt x="6026" y="45"/>
                      </a:moveTo>
                      <a:cubicBezTo>
                        <a:pt x="5553" y="45"/>
                        <a:pt x="5087" y="338"/>
                        <a:pt x="5043" y="918"/>
                      </a:cubicBezTo>
                      <a:cubicBezTo>
                        <a:pt x="5006" y="1396"/>
                        <a:pt x="5560" y="1836"/>
                        <a:pt x="6018" y="1836"/>
                      </a:cubicBezTo>
                      <a:cubicBezTo>
                        <a:pt x="6046" y="1836"/>
                        <a:pt x="6073" y="1834"/>
                        <a:pt x="6100" y="1831"/>
                      </a:cubicBezTo>
                      <a:cubicBezTo>
                        <a:pt x="6636" y="1766"/>
                        <a:pt x="7196" y="1352"/>
                        <a:pt x="7020" y="755"/>
                      </a:cubicBezTo>
                      <a:cubicBezTo>
                        <a:pt x="6881" y="280"/>
                        <a:pt x="6450" y="45"/>
                        <a:pt x="6026" y="45"/>
                      </a:cubicBezTo>
                      <a:close/>
                      <a:moveTo>
                        <a:pt x="1021" y="62"/>
                      </a:moveTo>
                      <a:cubicBezTo>
                        <a:pt x="547" y="62"/>
                        <a:pt x="81" y="355"/>
                        <a:pt x="37" y="935"/>
                      </a:cubicBezTo>
                      <a:cubicBezTo>
                        <a:pt x="1" y="1413"/>
                        <a:pt x="554" y="1853"/>
                        <a:pt x="1012" y="1853"/>
                      </a:cubicBezTo>
                      <a:cubicBezTo>
                        <a:pt x="1040" y="1853"/>
                        <a:pt x="1067" y="1851"/>
                        <a:pt x="1094" y="1848"/>
                      </a:cubicBezTo>
                      <a:cubicBezTo>
                        <a:pt x="1631" y="1783"/>
                        <a:pt x="2190" y="1370"/>
                        <a:pt x="2015" y="772"/>
                      </a:cubicBezTo>
                      <a:cubicBezTo>
                        <a:pt x="1875" y="297"/>
                        <a:pt x="1445" y="62"/>
                        <a:pt x="1021" y="62"/>
                      </a:cubicBezTo>
                      <a:close/>
                      <a:moveTo>
                        <a:pt x="3703" y="1"/>
                      </a:moveTo>
                      <a:cubicBezTo>
                        <a:pt x="3688" y="1"/>
                        <a:pt x="3672" y="1"/>
                        <a:pt x="3657" y="2"/>
                      </a:cubicBezTo>
                      <a:cubicBezTo>
                        <a:pt x="3515" y="8"/>
                        <a:pt x="3366" y="61"/>
                        <a:pt x="3235" y="113"/>
                      </a:cubicBezTo>
                      <a:cubicBezTo>
                        <a:pt x="3121" y="158"/>
                        <a:pt x="3021" y="221"/>
                        <a:pt x="2940" y="296"/>
                      </a:cubicBezTo>
                      <a:cubicBezTo>
                        <a:pt x="2750" y="469"/>
                        <a:pt x="2649" y="714"/>
                        <a:pt x="2636" y="991"/>
                      </a:cubicBezTo>
                      <a:cubicBezTo>
                        <a:pt x="2614" y="1467"/>
                        <a:pt x="3000" y="1878"/>
                        <a:pt x="3475" y="1879"/>
                      </a:cubicBezTo>
                      <a:cubicBezTo>
                        <a:pt x="3478" y="1879"/>
                        <a:pt x="3481" y="1879"/>
                        <a:pt x="3484" y="1879"/>
                      </a:cubicBezTo>
                      <a:cubicBezTo>
                        <a:pt x="4085" y="1879"/>
                        <a:pt x="4557" y="1659"/>
                        <a:pt x="4588" y="956"/>
                      </a:cubicBezTo>
                      <a:cubicBezTo>
                        <a:pt x="4610" y="452"/>
                        <a:pt x="4221" y="1"/>
                        <a:pt x="370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06" name="Google Shape;2392;p39">
                  <a:extLst>
                    <a:ext uri="{FF2B5EF4-FFF2-40B4-BE49-F238E27FC236}">
                      <a16:creationId xmlns:a16="http://schemas.microsoft.com/office/drawing/2014/main" id="{AF86DA0D-BF3E-E967-5571-AC684E3B208A}"/>
                    </a:ext>
                  </a:extLst>
                </p:cNvPr>
                <p:cNvSpPr/>
                <p:nvPr/>
              </p:nvSpPr>
              <p:spPr>
                <a:xfrm>
                  <a:off x="7569800" y="3889050"/>
                  <a:ext cx="252075" cy="16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3" h="6491" extrusionOk="0">
                      <a:moveTo>
                        <a:pt x="416" y="0"/>
                      </a:moveTo>
                      <a:cubicBezTo>
                        <a:pt x="187" y="0"/>
                        <a:pt x="1" y="185"/>
                        <a:pt x="1" y="414"/>
                      </a:cubicBezTo>
                      <a:cubicBezTo>
                        <a:pt x="1" y="643"/>
                        <a:pt x="187" y="829"/>
                        <a:pt x="416" y="829"/>
                      </a:cubicBezTo>
                      <a:lnTo>
                        <a:pt x="9669" y="829"/>
                      </a:lnTo>
                      <a:cubicBezTo>
                        <a:pt x="9897" y="829"/>
                        <a:pt x="10082" y="643"/>
                        <a:pt x="10082" y="414"/>
                      </a:cubicBezTo>
                      <a:cubicBezTo>
                        <a:pt x="10082" y="185"/>
                        <a:pt x="9897" y="0"/>
                        <a:pt x="9669" y="0"/>
                      </a:cubicBezTo>
                      <a:close/>
                      <a:moveTo>
                        <a:pt x="416" y="1888"/>
                      </a:moveTo>
                      <a:cubicBezTo>
                        <a:pt x="187" y="1888"/>
                        <a:pt x="1" y="2073"/>
                        <a:pt x="1" y="2302"/>
                      </a:cubicBezTo>
                      <a:cubicBezTo>
                        <a:pt x="1" y="2531"/>
                        <a:pt x="187" y="2717"/>
                        <a:pt x="416" y="2717"/>
                      </a:cubicBezTo>
                      <a:lnTo>
                        <a:pt x="9669" y="2717"/>
                      </a:lnTo>
                      <a:cubicBezTo>
                        <a:pt x="9897" y="2715"/>
                        <a:pt x="10082" y="2531"/>
                        <a:pt x="10082" y="2302"/>
                      </a:cubicBezTo>
                      <a:cubicBezTo>
                        <a:pt x="10082" y="2073"/>
                        <a:pt x="9897" y="1888"/>
                        <a:pt x="9669" y="1888"/>
                      </a:cubicBezTo>
                      <a:close/>
                      <a:moveTo>
                        <a:pt x="416" y="3774"/>
                      </a:moveTo>
                      <a:cubicBezTo>
                        <a:pt x="187" y="3774"/>
                        <a:pt x="1" y="3960"/>
                        <a:pt x="1" y="4189"/>
                      </a:cubicBezTo>
                      <a:cubicBezTo>
                        <a:pt x="1" y="4418"/>
                        <a:pt x="187" y="4603"/>
                        <a:pt x="416" y="4603"/>
                      </a:cubicBezTo>
                      <a:lnTo>
                        <a:pt x="9669" y="4603"/>
                      </a:lnTo>
                      <a:cubicBezTo>
                        <a:pt x="9897" y="4603"/>
                        <a:pt x="10082" y="4418"/>
                        <a:pt x="10082" y="4189"/>
                      </a:cubicBezTo>
                      <a:cubicBezTo>
                        <a:pt x="10082" y="3960"/>
                        <a:pt x="9897" y="3774"/>
                        <a:pt x="9669" y="3774"/>
                      </a:cubicBezTo>
                      <a:close/>
                      <a:moveTo>
                        <a:pt x="416" y="5661"/>
                      </a:moveTo>
                      <a:cubicBezTo>
                        <a:pt x="187" y="5661"/>
                        <a:pt x="1" y="5848"/>
                        <a:pt x="1" y="6076"/>
                      </a:cubicBezTo>
                      <a:cubicBezTo>
                        <a:pt x="1" y="6305"/>
                        <a:pt x="187" y="6490"/>
                        <a:pt x="416" y="6490"/>
                      </a:cubicBezTo>
                      <a:lnTo>
                        <a:pt x="9669" y="6490"/>
                      </a:lnTo>
                      <a:cubicBezTo>
                        <a:pt x="9897" y="6489"/>
                        <a:pt x="10082" y="6305"/>
                        <a:pt x="10082" y="6076"/>
                      </a:cubicBezTo>
                      <a:cubicBezTo>
                        <a:pt x="10082" y="5848"/>
                        <a:pt x="9897" y="5661"/>
                        <a:pt x="9669" y="566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07" name="Google Shape;2393;p39">
                  <a:extLst>
                    <a:ext uri="{FF2B5EF4-FFF2-40B4-BE49-F238E27FC236}">
                      <a16:creationId xmlns:a16="http://schemas.microsoft.com/office/drawing/2014/main" id="{B9FC15FF-65B5-24B3-E582-AC572B7F1084}"/>
                    </a:ext>
                  </a:extLst>
                </p:cNvPr>
                <p:cNvSpPr/>
                <p:nvPr/>
              </p:nvSpPr>
              <p:spPr>
                <a:xfrm>
                  <a:off x="7150800" y="3877000"/>
                  <a:ext cx="13650" cy="19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" h="7606" extrusionOk="0">
                      <a:moveTo>
                        <a:pt x="0" y="1"/>
                      </a:moveTo>
                      <a:lnTo>
                        <a:pt x="0" y="546"/>
                      </a:lnTo>
                      <a:lnTo>
                        <a:pt x="546" y="546"/>
                      </a:lnTo>
                      <a:lnTo>
                        <a:pt x="546" y="1"/>
                      </a:lnTo>
                      <a:close/>
                      <a:moveTo>
                        <a:pt x="0" y="1413"/>
                      </a:moveTo>
                      <a:lnTo>
                        <a:pt x="0" y="1957"/>
                      </a:lnTo>
                      <a:lnTo>
                        <a:pt x="546" y="1957"/>
                      </a:lnTo>
                      <a:lnTo>
                        <a:pt x="546" y="1413"/>
                      </a:lnTo>
                      <a:close/>
                      <a:moveTo>
                        <a:pt x="0" y="2825"/>
                      </a:moveTo>
                      <a:lnTo>
                        <a:pt x="0" y="3370"/>
                      </a:lnTo>
                      <a:lnTo>
                        <a:pt x="546" y="3370"/>
                      </a:lnTo>
                      <a:lnTo>
                        <a:pt x="546" y="2825"/>
                      </a:lnTo>
                      <a:close/>
                      <a:moveTo>
                        <a:pt x="0" y="4236"/>
                      </a:moveTo>
                      <a:lnTo>
                        <a:pt x="0" y="4782"/>
                      </a:lnTo>
                      <a:lnTo>
                        <a:pt x="546" y="4782"/>
                      </a:lnTo>
                      <a:lnTo>
                        <a:pt x="546" y="4236"/>
                      </a:lnTo>
                      <a:close/>
                      <a:moveTo>
                        <a:pt x="0" y="5648"/>
                      </a:moveTo>
                      <a:lnTo>
                        <a:pt x="0" y="6194"/>
                      </a:lnTo>
                      <a:lnTo>
                        <a:pt x="546" y="6194"/>
                      </a:lnTo>
                      <a:lnTo>
                        <a:pt x="546" y="5648"/>
                      </a:lnTo>
                      <a:close/>
                      <a:moveTo>
                        <a:pt x="0" y="7060"/>
                      </a:moveTo>
                      <a:lnTo>
                        <a:pt x="0" y="7606"/>
                      </a:lnTo>
                      <a:lnTo>
                        <a:pt x="546" y="7606"/>
                      </a:lnTo>
                      <a:lnTo>
                        <a:pt x="546" y="706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08" name="Google Shape;2394;p39">
                  <a:extLst>
                    <a:ext uri="{FF2B5EF4-FFF2-40B4-BE49-F238E27FC236}">
                      <a16:creationId xmlns:a16="http://schemas.microsoft.com/office/drawing/2014/main" id="{36590B09-1A9D-0958-D007-F03CC77A081B}"/>
                    </a:ext>
                  </a:extLst>
                </p:cNvPr>
                <p:cNvSpPr/>
                <p:nvPr/>
              </p:nvSpPr>
              <p:spPr>
                <a:xfrm>
                  <a:off x="7020600" y="3877000"/>
                  <a:ext cx="13675" cy="19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" h="7606" extrusionOk="0">
                      <a:moveTo>
                        <a:pt x="1" y="1"/>
                      </a:moveTo>
                      <a:lnTo>
                        <a:pt x="1" y="546"/>
                      </a:lnTo>
                      <a:lnTo>
                        <a:pt x="546" y="546"/>
                      </a:lnTo>
                      <a:lnTo>
                        <a:pt x="546" y="1"/>
                      </a:lnTo>
                      <a:close/>
                      <a:moveTo>
                        <a:pt x="1" y="1413"/>
                      </a:moveTo>
                      <a:lnTo>
                        <a:pt x="1" y="1957"/>
                      </a:lnTo>
                      <a:lnTo>
                        <a:pt x="546" y="1957"/>
                      </a:lnTo>
                      <a:lnTo>
                        <a:pt x="546" y="1413"/>
                      </a:lnTo>
                      <a:close/>
                      <a:moveTo>
                        <a:pt x="1" y="2825"/>
                      </a:moveTo>
                      <a:lnTo>
                        <a:pt x="1" y="3370"/>
                      </a:lnTo>
                      <a:lnTo>
                        <a:pt x="546" y="3370"/>
                      </a:lnTo>
                      <a:lnTo>
                        <a:pt x="546" y="2825"/>
                      </a:lnTo>
                      <a:close/>
                      <a:moveTo>
                        <a:pt x="1" y="4236"/>
                      </a:moveTo>
                      <a:lnTo>
                        <a:pt x="1" y="4782"/>
                      </a:lnTo>
                      <a:lnTo>
                        <a:pt x="546" y="4782"/>
                      </a:lnTo>
                      <a:lnTo>
                        <a:pt x="546" y="4236"/>
                      </a:lnTo>
                      <a:close/>
                      <a:moveTo>
                        <a:pt x="1" y="5648"/>
                      </a:moveTo>
                      <a:lnTo>
                        <a:pt x="1" y="6194"/>
                      </a:lnTo>
                      <a:lnTo>
                        <a:pt x="546" y="6194"/>
                      </a:lnTo>
                      <a:lnTo>
                        <a:pt x="546" y="5648"/>
                      </a:lnTo>
                      <a:close/>
                      <a:moveTo>
                        <a:pt x="1" y="7060"/>
                      </a:moveTo>
                      <a:lnTo>
                        <a:pt x="1" y="7606"/>
                      </a:lnTo>
                      <a:lnTo>
                        <a:pt x="546" y="7606"/>
                      </a:lnTo>
                      <a:lnTo>
                        <a:pt x="546" y="706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</p:grpSp>
          <p:grpSp>
            <p:nvGrpSpPr>
              <p:cNvPr id="54" name="Google Shape;2395;p39">
                <a:extLst>
                  <a:ext uri="{FF2B5EF4-FFF2-40B4-BE49-F238E27FC236}">
                    <a16:creationId xmlns:a16="http://schemas.microsoft.com/office/drawing/2014/main" id="{FFD219E4-8063-8B7D-29DB-F91BB203D241}"/>
                  </a:ext>
                </a:extLst>
              </p:cNvPr>
              <p:cNvGrpSpPr/>
              <p:nvPr/>
            </p:nvGrpSpPr>
            <p:grpSpPr>
              <a:xfrm>
                <a:off x="6246618" y="3440995"/>
                <a:ext cx="1963384" cy="378392"/>
                <a:chOff x="6962375" y="1840000"/>
                <a:chExt cx="876550" cy="168925"/>
              </a:xfrm>
            </p:grpSpPr>
            <p:sp>
              <p:nvSpPr>
                <p:cNvPr id="55" name="Google Shape;2396;p39">
                  <a:extLst>
                    <a:ext uri="{FF2B5EF4-FFF2-40B4-BE49-F238E27FC236}">
                      <a16:creationId xmlns:a16="http://schemas.microsoft.com/office/drawing/2014/main" id="{A15EADC7-6A4B-47AE-63CF-21E84C9EA34E}"/>
                    </a:ext>
                  </a:extLst>
                </p:cNvPr>
                <p:cNvSpPr/>
                <p:nvPr/>
              </p:nvSpPr>
              <p:spPr>
                <a:xfrm>
                  <a:off x="6962375" y="1840000"/>
                  <a:ext cx="876550" cy="16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62" h="6757" extrusionOk="0">
                      <a:moveTo>
                        <a:pt x="490" y="0"/>
                      </a:moveTo>
                      <a:cubicBezTo>
                        <a:pt x="219" y="0"/>
                        <a:pt x="0" y="220"/>
                        <a:pt x="0" y="489"/>
                      </a:cubicBezTo>
                      <a:lnTo>
                        <a:pt x="0" y="543"/>
                      </a:lnTo>
                      <a:cubicBezTo>
                        <a:pt x="0" y="813"/>
                        <a:pt x="219" y="1033"/>
                        <a:pt x="490" y="1033"/>
                      </a:cubicBezTo>
                      <a:lnTo>
                        <a:pt x="31488" y="1033"/>
                      </a:lnTo>
                      <a:cubicBezTo>
                        <a:pt x="32784" y="1033"/>
                        <a:pt x="33835" y="2083"/>
                        <a:pt x="33835" y="3378"/>
                      </a:cubicBezTo>
                      <a:cubicBezTo>
                        <a:pt x="33835" y="4674"/>
                        <a:pt x="32784" y="5725"/>
                        <a:pt x="31488" y="5725"/>
                      </a:cubicBezTo>
                      <a:lnTo>
                        <a:pt x="490" y="5725"/>
                      </a:lnTo>
                      <a:cubicBezTo>
                        <a:pt x="219" y="5725"/>
                        <a:pt x="0" y="5944"/>
                        <a:pt x="0" y="6215"/>
                      </a:cubicBezTo>
                      <a:lnTo>
                        <a:pt x="0" y="6268"/>
                      </a:lnTo>
                      <a:cubicBezTo>
                        <a:pt x="0" y="6538"/>
                        <a:pt x="219" y="6757"/>
                        <a:pt x="490" y="6757"/>
                      </a:cubicBezTo>
                      <a:lnTo>
                        <a:pt x="31685" y="6757"/>
                      </a:lnTo>
                      <a:cubicBezTo>
                        <a:pt x="33550" y="6757"/>
                        <a:pt x="35062" y="5245"/>
                        <a:pt x="35062" y="3380"/>
                      </a:cubicBezTo>
                      <a:cubicBezTo>
                        <a:pt x="35062" y="1512"/>
                        <a:pt x="33550" y="0"/>
                        <a:pt x="316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56" name="Google Shape;2397;p39">
                  <a:extLst>
                    <a:ext uri="{FF2B5EF4-FFF2-40B4-BE49-F238E27FC236}">
                      <a16:creationId xmlns:a16="http://schemas.microsoft.com/office/drawing/2014/main" id="{2AB4E330-684F-3B9B-FA76-BE8B896D2038}"/>
                    </a:ext>
                  </a:extLst>
                </p:cNvPr>
                <p:cNvSpPr/>
                <p:nvPr/>
              </p:nvSpPr>
              <p:spPr>
                <a:xfrm>
                  <a:off x="6989325" y="1865800"/>
                  <a:ext cx="818925" cy="11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57" h="4692" extrusionOk="0">
                      <a:moveTo>
                        <a:pt x="0" y="1"/>
                      </a:moveTo>
                      <a:lnTo>
                        <a:pt x="0" y="4692"/>
                      </a:lnTo>
                      <a:lnTo>
                        <a:pt x="30410" y="4692"/>
                      </a:lnTo>
                      <a:cubicBezTo>
                        <a:pt x="31706" y="4692"/>
                        <a:pt x="32757" y="3641"/>
                        <a:pt x="32757" y="2346"/>
                      </a:cubicBezTo>
                      <a:cubicBezTo>
                        <a:pt x="32757" y="1051"/>
                        <a:pt x="31706" y="1"/>
                        <a:pt x="3041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57" name="Google Shape;2398;p39">
                  <a:extLst>
                    <a:ext uri="{FF2B5EF4-FFF2-40B4-BE49-F238E27FC236}">
                      <a16:creationId xmlns:a16="http://schemas.microsoft.com/office/drawing/2014/main" id="{D2D4C484-3A94-7A8F-59BC-3F22C46B343C}"/>
                    </a:ext>
                  </a:extLst>
                </p:cNvPr>
                <p:cNvSpPr/>
                <p:nvPr/>
              </p:nvSpPr>
              <p:spPr>
                <a:xfrm>
                  <a:off x="6989325" y="1887275"/>
                  <a:ext cx="717300" cy="7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92" h="2935" extrusionOk="0">
                      <a:moveTo>
                        <a:pt x="141" y="0"/>
                      </a:moveTo>
                      <a:cubicBezTo>
                        <a:pt x="62" y="0"/>
                        <a:pt x="0" y="65"/>
                        <a:pt x="0" y="143"/>
                      </a:cubicBezTo>
                      <a:cubicBezTo>
                        <a:pt x="0" y="221"/>
                        <a:pt x="64" y="284"/>
                        <a:pt x="141" y="284"/>
                      </a:cubicBezTo>
                      <a:lnTo>
                        <a:pt x="28549" y="284"/>
                      </a:lnTo>
                      <a:cubicBezTo>
                        <a:pt x="28627" y="284"/>
                        <a:pt x="28692" y="220"/>
                        <a:pt x="28692" y="143"/>
                      </a:cubicBezTo>
                      <a:cubicBezTo>
                        <a:pt x="28692" y="64"/>
                        <a:pt x="28626" y="0"/>
                        <a:pt x="28549" y="0"/>
                      </a:cubicBezTo>
                      <a:close/>
                      <a:moveTo>
                        <a:pt x="141" y="884"/>
                      </a:moveTo>
                      <a:cubicBezTo>
                        <a:pt x="64" y="884"/>
                        <a:pt x="0" y="947"/>
                        <a:pt x="0" y="1026"/>
                      </a:cubicBezTo>
                      <a:cubicBezTo>
                        <a:pt x="0" y="1103"/>
                        <a:pt x="62" y="1168"/>
                        <a:pt x="141" y="1168"/>
                      </a:cubicBezTo>
                      <a:lnTo>
                        <a:pt x="20459" y="1168"/>
                      </a:lnTo>
                      <a:cubicBezTo>
                        <a:pt x="20537" y="1166"/>
                        <a:pt x="20600" y="1104"/>
                        <a:pt x="20600" y="1026"/>
                      </a:cubicBezTo>
                      <a:cubicBezTo>
                        <a:pt x="20600" y="949"/>
                        <a:pt x="20537" y="884"/>
                        <a:pt x="20458" y="884"/>
                      </a:cubicBezTo>
                      <a:close/>
                      <a:moveTo>
                        <a:pt x="141" y="1766"/>
                      </a:moveTo>
                      <a:cubicBezTo>
                        <a:pt x="64" y="1766"/>
                        <a:pt x="0" y="1829"/>
                        <a:pt x="0" y="1909"/>
                      </a:cubicBezTo>
                      <a:cubicBezTo>
                        <a:pt x="0" y="1986"/>
                        <a:pt x="62" y="2051"/>
                        <a:pt x="141" y="2051"/>
                      </a:cubicBezTo>
                      <a:lnTo>
                        <a:pt x="24085" y="2051"/>
                      </a:lnTo>
                      <a:cubicBezTo>
                        <a:pt x="24164" y="2051"/>
                        <a:pt x="24227" y="1988"/>
                        <a:pt x="24227" y="1909"/>
                      </a:cubicBezTo>
                      <a:cubicBezTo>
                        <a:pt x="24227" y="1832"/>
                        <a:pt x="24164" y="1766"/>
                        <a:pt x="24085" y="1766"/>
                      </a:cubicBezTo>
                      <a:close/>
                      <a:moveTo>
                        <a:pt x="141" y="2651"/>
                      </a:moveTo>
                      <a:cubicBezTo>
                        <a:pt x="64" y="2651"/>
                        <a:pt x="0" y="2714"/>
                        <a:pt x="0" y="2792"/>
                      </a:cubicBezTo>
                      <a:cubicBezTo>
                        <a:pt x="0" y="2870"/>
                        <a:pt x="62" y="2934"/>
                        <a:pt x="141" y="2934"/>
                      </a:cubicBezTo>
                      <a:lnTo>
                        <a:pt x="26328" y="2934"/>
                      </a:lnTo>
                      <a:cubicBezTo>
                        <a:pt x="26405" y="2934"/>
                        <a:pt x="26469" y="2870"/>
                        <a:pt x="26469" y="2792"/>
                      </a:cubicBezTo>
                      <a:cubicBezTo>
                        <a:pt x="26469" y="2715"/>
                        <a:pt x="26406" y="2651"/>
                        <a:pt x="26328" y="2651"/>
                      </a:cubicBezTo>
                      <a:close/>
                    </a:path>
                  </a:pathLst>
                </a:custGeom>
                <a:solidFill>
                  <a:srgbClr val="6BB3EA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58" name="Google Shape;2399;p39">
                  <a:extLst>
                    <a:ext uri="{FF2B5EF4-FFF2-40B4-BE49-F238E27FC236}">
                      <a16:creationId xmlns:a16="http://schemas.microsoft.com/office/drawing/2014/main" id="{B37C02D9-525B-C9C8-B7D9-0DC3D69EA3E1}"/>
                    </a:ext>
                  </a:extLst>
                </p:cNvPr>
                <p:cNvSpPr/>
                <p:nvPr/>
              </p:nvSpPr>
              <p:spPr>
                <a:xfrm>
                  <a:off x="7318650" y="1887300"/>
                  <a:ext cx="112625" cy="8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5" h="3423" extrusionOk="0">
                      <a:moveTo>
                        <a:pt x="0" y="1"/>
                      </a:moveTo>
                      <a:lnTo>
                        <a:pt x="0" y="3422"/>
                      </a:lnTo>
                      <a:lnTo>
                        <a:pt x="1053" y="3064"/>
                      </a:lnTo>
                      <a:lnTo>
                        <a:pt x="2272" y="2650"/>
                      </a:lnTo>
                      <a:lnTo>
                        <a:pt x="3489" y="3071"/>
                      </a:lnTo>
                      <a:lnTo>
                        <a:pt x="4504" y="3422"/>
                      </a:lnTo>
                      <a:lnTo>
                        <a:pt x="450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59" name="Google Shape;2400;p39">
                  <a:extLst>
                    <a:ext uri="{FF2B5EF4-FFF2-40B4-BE49-F238E27FC236}">
                      <a16:creationId xmlns:a16="http://schemas.microsoft.com/office/drawing/2014/main" id="{548D148B-7D22-090D-D226-703745C59B11}"/>
                    </a:ext>
                  </a:extLst>
                </p:cNvPr>
                <p:cNvSpPr/>
                <p:nvPr/>
              </p:nvSpPr>
              <p:spPr>
                <a:xfrm>
                  <a:off x="7344950" y="1887300"/>
                  <a:ext cx="60950" cy="7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3072" extrusionOk="0">
                      <a:moveTo>
                        <a:pt x="1" y="1"/>
                      </a:moveTo>
                      <a:lnTo>
                        <a:pt x="1" y="3064"/>
                      </a:lnTo>
                      <a:lnTo>
                        <a:pt x="1220" y="2650"/>
                      </a:lnTo>
                      <a:lnTo>
                        <a:pt x="2437" y="3071"/>
                      </a:lnTo>
                      <a:lnTo>
                        <a:pt x="24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</p:grpSp>
        </p:grpSp>
        <p:grpSp>
          <p:nvGrpSpPr>
            <p:cNvPr id="8" name="Google Shape;2401;p39">
              <a:extLst>
                <a:ext uri="{FF2B5EF4-FFF2-40B4-BE49-F238E27FC236}">
                  <a16:creationId xmlns:a16="http://schemas.microsoft.com/office/drawing/2014/main" id="{144CCD17-97AB-D0FE-B93C-CC487CF48BDB}"/>
                </a:ext>
              </a:extLst>
            </p:cNvPr>
            <p:cNvGrpSpPr/>
            <p:nvPr/>
          </p:nvGrpSpPr>
          <p:grpSpPr>
            <a:xfrm>
              <a:off x="-828718" y="3015813"/>
              <a:ext cx="1125449" cy="1834273"/>
              <a:chOff x="4210037" y="1995248"/>
              <a:chExt cx="1556159" cy="2825858"/>
            </a:xfrm>
          </p:grpSpPr>
          <p:grpSp>
            <p:nvGrpSpPr>
              <p:cNvPr id="9" name="Google Shape;2403;p39">
                <a:extLst>
                  <a:ext uri="{FF2B5EF4-FFF2-40B4-BE49-F238E27FC236}">
                    <a16:creationId xmlns:a16="http://schemas.microsoft.com/office/drawing/2014/main" id="{4EFA0252-33C9-C06C-D64D-0A737C30E721}"/>
                  </a:ext>
                </a:extLst>
              </p:cNvPr>
              <p:cNvGrpSpPr/>
              <p:nvPr/>
            </p:nvGrpSpPr>
            <p:grpSpPr>
              <a:xfrm rot="5400000">
                <a:off x="4573722" y="3628632"/>
                <a:ext cx="2078795" cy="306152"/>
                <a:chOff x="5178325" y="1049075"/>
                <a:chExt cx="928075" cy="136675"/>
              </a:xfrm>
            </p:grpSpPr>
            <p:sp>
              <p:nvSpPr>
                <p:cNvPr id="45" name="Google Shape;2404;p39">
                  <a:extLst>
                    <a:ext uri="{FF2B5EF4-FFF2-40B4-BE49-F238E27FC236}">
                      <a16:creationId xmlns:a16="http://schemas.microsoft.com/office/drawing/2014/main" id="{E012B67B-9C9A-9AAE-337D-472ADDFD646E}"/>
                    </a:ext>
                  </a:extLst>
                </p:cNvPr>
                <p:cNvSpPr/>
                <p:nvPr/>
              </p:nvSpPr>
              <p:spPr>
                <a:xfrm>
                  <a:off x="5178325" y="1049075"/>
                  <a:ext cx="928075" cy="13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23" h="5467" extrusionOk="0">
                      <a:moveTo>
                        <a:pt x="0" y="1"/>
                      </a:moveTo>
                      <a:lnTo>
                        <a:pt x="0" y="5466"/>
                      </a:lnTo>
                      <a:lnTo>
                        <a:pt x="37122" y="5466"/>
                      </a:lnTo>
                      <a:lnTo>
                        <a:pt x="371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46" name="Google Shape;2405;p39">
                  <a:extLst>
                    <a:ext uri="{FF2B5EF4-FFF2-40B4-BE49-F238E27FC236}">
                      <a16:creationId xmlns:a16="http://schemas.microsoft.com/office/drawing/2014/main" id="{8BA1765C-3CB7-D674-4951-4D1744323874}"/>
                    </a:ext>
                  </a:extLst>
                </p:cNvPr>
                <p:cNvSpPr/>
                <p:nvPr/>
              </p:nvSpPr>
              <p:spPr>
                <a:xfrm>
                  <a:off x="5342300" y="1076050"/>
                  <a:ext cx="76350" cy="8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4" h="3307" extrusionOk="0">
                      <a:moveTo>
                        <a:pt x="298" y="1"/>
                      </a:moveTo>
                      <a:cubicBezTo>
                        <a:pt x="134" y="1"/>
                        <a:pt x="0" y="135"/>
                        <a:pt x="0" y="299"/>
                      </a:cubicBezTo>
                      <a:cubicBezTo>
                        <a:pt x="0" y="464"/>
                        <a:pt x="134" y="598"/>
                        <a:pt x="298" y="598"/>
                      </a:cubicBezTo>
                      <a:lnTo>
                        <a:pt x="2756" y="598"/>
                      </a:lnTo>
                      <a:cubicBezTo>
                        <a:pt x="2920" y="598"/>
                        <a:pt x="3054" y="464"/>
                        <a:pt x="3054" y="299"/>
                      </a:cubicBezTo>
                      <a:cubicBezTo>
                        <a:pt x="3054" y="135"/>
                        <a:pt x="2920" y="1"/>
                        <a:pt x="2756" y="1"/>
                      </a:cubicBezTo>
                      <a:close/>
                      <a:moveTo>
                        <a:pt x="298" y="1357"/>
                      </a:moveTo>
                      <a:cubicBezTo>
                        <a:pt x="134" y="1357"/>
                        <a:pt x="0" y="1491"/>
                        <a:pt x="0" y="1654"/>
                      </a:cubicBezTo>
                      <a:cubicBezTo>
                        <a:pt x="0" y="1819"/>
                        <a:pt x="134" y="1953"/>
                        <a:pt x="298" y="1953"/>
                      </a:cubicBezTo>
                      <a:lnTo>
                        <a:pt x="2756" y="1953"/>
                      </a:lnTo>
                      <a:cubicBezTo>
                        <a:pt x="2920" y="1952"/>
                        <a:pt x="3054" y="1819"/>
                        <a:pt x="3054" y="1654"/>
                      </a:cubicBezTo>
                      <a:cubicBezTo>
                        <a:pt x="3054" y="1491"/>
                        <a:pt x="2920" y="1357"/>
                        <a:pt x="2756" y="1357"/>
                      </a:cubicBezTo>
                      <a:close/>
                      <a:moveTo>
                        <a:pt x="298" y="2711"/>
                      </a:moveTo>
                      <a:cubicBezTo>
                        <a:pt x="134" y="2711"/>
                        <a:pt x="0" y="2845"/>
                        <a:pt x="0" y="3010"/>
                      </a:cubicBezTo>
                      <a:cubicBezTo>
                        <a:pt x="0" y="3173"/>
                        <a:pt x="134" y="3307"/>
                        <a:pt x="298" y="3307"/>
                      </a:cubicBezTo>
                      <a:lnTo>
                        <a:pt x="2756" y="3307"/>
                      </a:lnTo>
                      <a:cubicBezTo>
                        <a:pt x="2920" y="3307"/>
                        <a:pt x="3054" y="3173"/>
                        <a:pt x="3054" y="3010"/>
                      </a:cubicBezTo>
                      <a:cubicBezTo>
                        <a:pt x="3054" y="2845"/>
                        <a:pt x="2920" y="2711"/>
                        <a:pt x="2756" y="271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47" name="Google Shape;2406;p39">
                  <a:extLst>
                    <a:ext uri="{FF2B5EF4-FFF2-40B4-BE49-F238E27FC236}">
                      <a16:creationId xmlns:a16="http://schemas.microsoft.com/office/drawing/2014/main" id="{F756ACC5-F9A7-CC78-8B2F-A853A89763B2}"/>
                    </a:ext>
                  </a:extLst>
                </p:cNvPr>
                <p:cNvSpPr/>
                <p:nvPr/>
              </p:nvSpPr>
              <p:spPr>
                <a:xfrm>
                  <a:off x="5478375" y="1071800"/>
                  <a:ext cx="489975" cy="9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9" h="3649" extrusionOk="0">
                      <a:moveTo>
                        <a:pt x="86" y="1"/>
                      </a:moveTo>
                      <a:cubicBezTo>
                        <a:pt x="39" y="1"/>
                        <a:pt x="0" y="38"/>
                        <a:pt x="0" y="86"/>
                      </a:cubicBezTo>
                      <a:lnTo>
                        <a:pt x="0" y="3563"/>
                      </a:lnTo>
                      <a:cubicBezTo>
                        <a:pt x="0" y="3610"/>
                        <a:pt x="38" y="3648"/>
                        <a:pt x="86" y="3648"/>
                      </a:cubicBezTo>
                      <a:lnTo>
                        <a:pt x="19513" y="3648"/>
                      </a:lnTo>
                      <a:cubicBezTo>
                        <a:pt x="19560" y="3648"/>
                        <a:pt x="19599" y="3611"/>
                        <a:pt x="19599" y="3563"/>
                      </a:cubicBezTo>
                      <a:lnTo>
                        <a:pt x="19599" y="86"/>
                      </a:lnTo>
                      <a:cubicBezTo>
                        <a:pt x="19598" y="38"/>
                        <a:pt x="19560" y="1"/>
                        <a:pt x="1951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48" name="Google Shape;2407;p39">
                  <a:extLst>
                    <a:ext uri="{FF2B5EF4-FFF2-40B4-BE49-F238E27FC236}">
                      <a16:creationId xmlns:a16="http://schemas.microsoft.com/office/drawing/2014/main" id="{87499BBF-2B17-99BF-E467-512A5580E0DB}"/>
                    </a:ext>
                  </a:extLst>
                </p:cNvPr>
                <p:cNvSpPr/>
                <p:nvPr/>
              </p:nvSpPr>
              <p:spPr>
                <a:xfrm>
                  <a:off x="5196125" y="1061025"/>
                  <a:ext cx="94700" cy="1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8" h="4512" extrusionOk="0">
                      <a:moveTo>
                        <a:pt x="1788" y="671"/>
                      </a:moveTo>
                      <a:cubicBezTo>
                        <a:pt x="1793" y="671"/>
                        <a:pt x="1798" y="671"/>
                        <a:pt x="1803" y="671"/>
                      </a:cubicBezTo>
                      <a:cubicBezTo>
                        <a:pt x="1893" y="682"/>
                        <a:pt x="1972" y="737"/>
                        <a:pt x="2016" y="820"/>
                      </a:cubicBezTo>
                      <a:cubicBezTo>
                        <a:pt x="2060" y="902"/>
                        <a:pt x="2060" y="1001"/>
                        <a:pt x="2015" y="1084"/>
                      </a:cubicBezTo>
                      <a:cubicBezTo>
                        <a:pt x="1985" y="1141"/>
                        <a:pt x="1946" y="1175"/>
                        <a:pt x="1899" y="1188"/>
                      </a:cubicBezTo>
                      <a:cubicBezTo>
                        <a:pt x="1886" y="1192"/>
                        <a:pt x="1872" y="1193"/>
                        <a:pt x="1857" y="1193"/>
                      </a:cubicBezTo>
                      <a:cubicBezTo>
                        <a:pt x="1809" y="1193"/>
                        <a:pt x="1754" y="1175"/>
                        <a:pt x="1699" y="1141"/>
                      </a:cubicBezTo>
                      <a:cubicBezTo>
                        <a:pt x="1624" y="1094"/>
                        <a:pt x="1582" y="1006"/>
                        <a:pt x="1585" y="905"/>
                      </a:cubicBezTo>
                      <a:cubicBezTo>
                        <a:pt x="1589" y="809"/>
                        <a:pt x="1635" y="725"/>
                        <a:pt x="1700" y="691"/>
                      </a:cubicBezTo>
                      <a:cubicBezTo>
                        <a:pt x="1727" y="677"/>
                        <a:pt x="1756" y="671"/>
                        <a:pt x="1788" y="671"/>
                      </a:cubicBezTo>
                      <a:close/>
                      <a:moveTo>
                        <a:pt x="1780" y="533"/>
                      </a:moveTo>
                      <a:cubicBezTo>
                        <a:pt x="1728" y="533"/>
                        <a:pt x="1680" y="545"/>
                        <a:pt x="1636" y="569"/>
                      </a:cubicBezTo>
                      <a:cubicBezTo>
                        <a:pt x="1525" y="628"/>
                        <a:pt x="1453" y="755"/>
                        <a:pt x="1448" y="900"/>
                      </a:cubicBezTo>
                      <a:cubicBezTo>
                        <a:pt x="1441" y="1051"/>
                        <a:pt x="1509" y="1186"/>
                        <a:pt x="1626" y="1260"/>
                      </a:cubicBezTo>
                      <a:cubicBezTo>
                        <a:pt x="1702" y="1308"/>
                        <a:pt x="1783" y="1334"/>
                        <a:pt x="1858" y="1334"/>
                      </a:cubicBezTo>
                      <a:cubicBezTo>
                        <a:pt x="1884" y="1334"/>
                        <a:pt x="1911" y="1330"/>
                        <a:pt x="1937" y="1324"/>
                      </a:cubicBezTo>
                      <a:cubicBezTo>
                        <a:pt x="2021" y="1301"/>
                        <a:pt x="2091" y="1242"/>
                        <a:pt x="2139" y="1152"/>
                      </a:cubicBezTo>
                      <a:cubicBezTo>
                        <a:pt x="2205" y="1025"/>
                        <a:pt x="2205" y="881"/>
                        <a:pt x="2140" y="757"/>
                      </a:cubicBezTo>
                      <a:cubicBezTo>
                        <a:pt x="2076" y="634"/>
                        <a:pt x="1957" y="552"/>
                        <a:pt x="1822" y="536"/>
                      </a:cubicBezTo>
                      <a:cubicBezTo>
                        <a:pt x="1808" y="534"/>
                        <a:pt x="1794" y="533"/>
                        <a:pt x="1780" y="533"/>
                      </a:cubicBezTo>
                      <a:close/>
                      <a:moveTo>
                        <a:pt x="1758" y="1697"/>
                      </a:moveTo>
                      <a:cubicBezTo>
                        <a:pt x="1837" y="1697"/>
                        <a:pt x="1917" y="1712"/>
                        <a:pt x="1991" y="1737"/>
                      </a:cubicBezTo>
                      <a:cubicBezTo>
                        <a:pt x="2127" y="1783"/>
                        <a:pt x="2240" y="1889"/>
                        <a:pt x="2310" y="2035"/>
                      </a:cubicBezTo>
                      <a:cubicBezTo>
                        <a:pt x="2390" y="2206"/>
                        <a:pt x="2401" y="2410"/>
                        <a:pt x="2337" y="2581"/>
                      </a:cubicBezTo>
                      <a:cubicBezTo>
                        <a:pt x="2278" y="2737"/>
                        <a:pt x="2141" y="2825"/>
                        <a:pt x="1931" y="2842"/>
                      </a:cubicBezTo>
                      <a:cubicBezTo>
                        <a:pt x="1913" y="2843"/>
                        <a:pt x="1896" y="2844"/>
                        <a:pt x="1878" y="2844"/>
                      </a:cubicBezTo>
                      <a:cubicBezTo>
                        <a:pt x="1654" y="2844"/>
                        <a:pt x="1465" y="2735"/>
                        <a:pt x="1326" y="2525"/>
                      </a:cubicBezTo>
                      <a:cubicBezTo>
                        <a:pt x="1291" y="2468"/>
                        <a:pt x="1255" y="2411"/>
                        <a:pt x="1256" y="2258"/>
                      </a:cubicBezTo>
                      <a:cubicBezTo>
                        <a:pt x="1256" y="2146"/>
                        <a:pt x="1264" y="2066"/>
                        <a:pt x="1303" y="1983"/>
                      </a:cubicBezTo>
                      <a:cubicBezTo>
                        <a:pt x="1401" y="1773"/>
                        <a:pt x="1578" y="1697"/>
                        <a:pt x="1758" y="1697"/>
                      </a:cubicBezTo>
                      <a:close/>
                      <a:moveTo>
                        <a:pt x="1756" y="1558"/>
                      </a:moveTo>
                      <a:cubicBezTo>
                        <a:pt x="1499" y="1558"/>
                        <a:pt x="1285" y="1688"/>
                        <a:pt x="1174" y="1924"/>
                      </a:cubicBezTo>
                      <a:cubicBezTo>
                        <a:pt x="1121" y="2042"/>
                        <a:pt x="1116" y="2153"/>
                        <a:pt x="1116" y="2258"/>
                      </a:cubicBezTo>
                      <a:cubicBezTo>
                        <a:pt x="1116" y="2436"/>
                        <a:pt x="1157" y="2518"/>
                        <a:pt x="1208" y="2598"/>
                      </a:cubicBezTo>
                      <a:lnTo>
                        <a:pt x="1209" y="2600"/>
                      </a:lnTo>
                      <a:cubicBezTo>
                        <a:pt x="1373" y="2848"/>
                        <a:pt x="1606" y="2982"/>
                        <a:pt x="1876" y="2982"/>
                      </a:cubicBezTo>
                      <a:cubicBezTo>
                        <a:pt x="1897" y="2982"/>
                        <a:pt x="1920" y="2982"/>
                        <a:pt x="1943" y="2980"/>
                      </a:cubicBezTo>
                      <a:cubicBezTo>
                        <a:pt x="2206" y="2958"/>
                        <a:pt x="2388" y="2836"/>
                        <a:pt x="2466" y="2629"/>
                      </a:cubicBezTo>
                      <a:cubicBezTo>
                        <a:pt x="2543" y="2420"/>
                        <a:pt x="2532" y="2183"/>
                        <a:pt x="2434" y="1975"/>
                      </a:cubicBezTo>
                      <a:cubicBezTo>
                        <a:pt x="2347" y="1793"/>
                        <a:pt x="2205" y="1662"/>
                        <a:pt x="2034" y="1605"/>
                      </a:cubicBezTo>
                      <a:cubicBezTo>
                        <a:pt x="1938" y="1573"/>
                        <a:pt x="1844" y="1558"/>
                        <a:pt x="1756" y="1558"/>
                      </a:cubicBezTo>
                      <a:close/>
                      <a:moveTo>
                        <a:pt x="1856" y="3308"/>
                      </a:moveTo>
                      <a:cubicBezTo>
                        <a:pt x="1872" y="3308"/>
                        <a:pt x="1887" y="3309"/>
                        <a:pt x="1900" y="3312"/>
                      </a:cubicBezTo>
                      <a:cubicBezTo>
                        <a:pt x="1947" y="3324"/>
                        <a:pt x="1986" y="3358"/>
                        <a:pt x="2016" y="3415"/>
                      </a:cubicBezTo>
                      <a:cubicBezTo>
                        <a:pt x="2061" y="3500"/>
                        <a:pt x="2061" y="3597"/>
                        <a:pt x="2017" y="3679"/>
                      </a:cubicBezTo>
                      <a:cubicBezTo>
                        <a:pt x="1973" y="3763"/>
                        <a:pt x="1894" y="3817"/>
                        <a:pt x="1804" y="3828"/>
                      </a:cubicBezTo>
                      <a:cubicBezTo>
                        <a:pt x="1795" y="3829"/>
                        <a:pt x="1786" y="3830"/>
                        <a:pt x="1778" y="3830"/>
                      </a:cubicBezTo>
                      <a:cubicBezTo>
                        <a:pt x="1750" y="3830"/>
                        <a:pt x="1724" y="3823"/>
                        <a:pt x="1700" y="3811"/>
                      </a:cubicBezTo>
                      <a:cubicBezTo>
                        <a:pt x="1633" y="3775"/>
                        <a:pt x="1589" y="3692"/>
                        <a:pt x="1585" y="3597"/>
                      </a:cubicBezTo>
                      <a:cubicBezTo>
                        <a:pt x="1582" y="3496"/>
                        <a:pt x="1624" y="3407"/>
                        <a:pt x="1699" y="3360"/>
                      </a:cubicBezTo>
                      <a:cubicBezTo>
                        <a:pt x="1754" y="3325"/>
                        <a:pt x="1808" y="3308"/>
                        <a:pt x="1856" y="3308"/>
                      </a:cubicBezTo>
                      <a:close/>
                      <a:moveTo>
                        <a:pt x="1857" y="3168"/>
                      </a:moveTo>
                      <a:cubicBezTo>
                        <a:pt x="1783" y="3168"/>
                        <a:pt x="1703" y="3193"/>
                        <a:pt x="1625" y="3243"/>
                      </a:cubicBezTo>
                      <a:cubicBezTo>
                        <a:pt x="1508" y="3317"/>
                        <a:pt x="1440" y="3451"/>
                        <a:pt x="1446" y="3602"/>
                      </a:cubicBezTo>
                      <a:cubicBezTo>
                        <a:pt x="1451" y="3748"/>
                        <a:pt x="1524" y="3875"/>
                        <a:pt x="1635" y="3934"/>
                      </a:cubicBezTo>
                      <a:cubicBezTo>
                        <a:pt x="1680" y="3958"/>
                        <a:pt x="1728" y="3970"/>
                        <a:pt x="1781" y="3970"/>
                      </a:cubicBezTo>
                      <a:cubicBezTo>
                        <a:pt x="1793" y="3970"/>
                        <a:pt x="1807" y="3970"/>
                        <a:pt x="1820" y="3967"/>
                      </a:cubicBezTo>
                      <a:cubicBezTo>
                        <a:pt x="1956" y="3951"/>
                        <a:pt x="2075" y="3868"/>
                        <a:pt x="2140" y="3745"/>
                      </a:cubicBezTo>
                      <a:cubicBezTo>
                        <a:pt x="2205" y="3621"/>
                        <a:pt x="2205" y="3476"/>
                        <a:pt x="2139" y="3351"/>
                      </a:cubicBezTo>
                      <a:cubicBezTo>
                        <a:pt x="2091" y="3260"/>
                        <a:pt x="2021" y="3201"/>
                        <a:pt x="1937" y="3179"/>
                      </a:cubicBezTo>
                      <a:cubicBezTo>
                        <a:pt x="1911" y="3172"/>
                        <a:pt x="1884" y="3168"/>
                        <a:pt x="1857" y="3168"/>
                      </a:cubicBezTo>
                      <a:close/>
                      <a:moveTo>
                        <a:pt x="2792" y="140"/>
                      </a:moveTo>
                      <a:cubicBezTo>
                        <a:pt x="2854" y="582"/>
                        <a:pt x="3205" y="934"/>
                        <a:pt x="3648" y="996"/>
                      </a:cubicBezTo>
                      <a:lnTo>
                        <a:pt x="3648" y="3517"/>
                      </a:lnTo>
                      <a:cubicBezTo>
                        <a:pt x="3205" y="3579"/>
                        <a:pt x="2854" y="3929"/>
                        <a:pt x="2792" y="4372"/>
                      </a:cubicBezTo>
                      <a:lnTo>
                        <a:pt x="995" y="4372"/>
                      </a:lnTo>
                      <a:cubicBezTo>
                        <a:pt x="934" y="3929"/>
                        <a:pt x="583" y="3579"/>
                        <a:pt x="140" y="3517"/>
                      </a:cubicBezTo>
                      <a:lnTo>
                        <a:pt x="140" y="996"/>
                      </a:lnTo>
                      <a:cubicBezTo>
                        <a:pt x="583" y="934"/>
                        <a:pt x="934" y="582"/>
                        <a:pt x="995" y="140"/>
                      </a:cubicBezTo>
                      <a:close/>
                      <a:moveTo>
                        <a:pt x="866" y="1"/>
                      </a:moveTo>
                      <a:cubicBezTo>
                        <a:pt x="866" y="478"/>
                        <a:pt x="478" y="865"/>
                        <a:pt x="1" y="865"/>
                      </a:cubicBezTo>
                      <a:lnTo>
                        <a:pt x="1" y="3646"/>
                      </a:lnTo>
                      <a:cubicBezTo>
                        <a:pt x="478" y="3646"/>
                        <a:pt x="866" y="4034"/>
                        <a:pt x="866" y="4511"/>
                      </a:cubicBezTo>
                      <a:lnTo>
                        <a:pt x="2922" y="4511"/>
                      </a:lnTo>
                      <a:cubicBezTo>
                        <a:pt x="2922" y="4034"/>
                        <a:pt x="3310" y="3646"/>
                        <a:pt x="3787" y="3646"/>
                      </a:cubicBezTo>
                      <a:lnTo>
                        <a:pt x="3787" y="865"/>
                      </a:lnTo>
                      <a:cubicBezTo>
                        <a:pt x="3309" y="865"/>
                        <a:pt x="2922" y="478"/>
                        <a:pt x="292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49" name="Google Shape;2408;p39">
                  <a:extLst>
                    <a:ext uri="{FF2B5EF4-FFF2-40B4-BE49-F238E27FC236}">
                      <a16:creationId xmlns:a16="http://schemas.microsoft.com/office/drawing/2014/main" id="{F03D4E40-2B34-1568-8B4D-6394E9265DF6}"/>
                    </a:ext>
                  </a:extLst>
                </p:cNvPr>
                <p:cNvSpPr/>
                <p:nvPr/>
              </p:nvSpPr>
              <p:spPr>
                <a:xfrm>
                  <a:off x="5992925" y="1061025"/>
                  <a:ext cx="94700" cy="1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8" h="4512" extrusionOk="0">
                      <a:moveTo>
                        <a:pt x="1783" y="670"/>
                      </a:moveTo>
                      <a:cubicBezTo>
                        <a:pt x="1790" y="670"/>
                        <a:pt x="1796" y="671"/>
                        <a:pt x="1803" y="671"/>
                      </a:cubicBezTo>
                      <a:cubicBezTo>
                        <a:pt x="1893" y="682"/>
                        <a:pt x="1971" y="737"/>
                        <a:pt x="2016" y="820"/>
                      </a:cubicBezTo>
                      <a:cubicBezTo>
                        <a:pt x="2060" y="902"/>
                        <a:pt x="2060" y="1001"/>
                        <a:pt x="2014" y="1084"/>
                      </a:cubicBezTo>
                      <a:cubicBezTo>
                        <a:pt x="1985" y="1141"/>
                        <a:pt x="1947" y="1175"/>
                        <a:pt x="1899" y="1188"/>
                      </a:cubicBezTo>
                      <a:cubicBezTo>
                        <a:pt x="1886" y="1192"/>
                        <a:pt x="1872" y="1193"/>
                        <a:pt x="1857" y="1193"/>
                      </a:cubicBezTo>
                      <a:cubicBezTo>
                        <a:pt x="1809" y="1193"/>
                        <a:pt x="1754" y="1175"/>
                        <a:pt x="1698" y="1141"/>
                      </a:cubicBezTo>
                      <a:cubicBezTo>
                        <a:pt x="1624" y="1094"/>
                        <a:pt x="1581" y="1006"/>
                        <a:pt x="1585" y="905"/>
                      </a:cubicBezTo>
                      <a:cubicBezTo>
                        <a:pt x="1589" y="809"/>
                        <a:pt x="1634" y="725"/>
                        <a:pt x="1701" y="691"/>
                      </a:cubicBezTo>
                      <a:cubicBezTo>
                        <a:pt x="1727" y="678"/>
                        <a:pt x="1754" y="670"/>
                        <a:pt x="1783" y="670"/>
                      </a:cubicBezTo>
                      <a:close/>
                      <a:moveTo>
                        <a:pt x="1780" y="533"/>
                      </a:moveTo>
                      <a:cubicBezTo>
                        <a:pt x="1729" y="533"/>
                        <a:pt x="1680" y="545"/>
                        <a:pt x="1636" y="569"/>
                      </a:cubicBezTo>
                      <a:cubicBezTo>
                        <a:pt x="1525" y="628"/>
                        <a:pt x="1452" y="755"/>
                        <a:pt x="1447" y="900"/>
                      </a:cubicBezTo>
                      <a:cubicBezTo>
                        <a:pt x="1442" y="1051"/>
                        <a:pt x="1509" y="1186"/>
                        <a:pt x="1627" y="1260"/>
                      </a:cubicBezTo>
                      <a:cubicBezTo>
                        <a:pt x="1703" y="1308"/>
                        <a:pt x="1783" y="1334"/>
                        <a:pt x="1858" y="1334"/>
                      </a:cubicBezTo>
                      <a:cubicBezTo>
                        <a:pt x="1886" y="1334"/>
                        <a:pt x="1912" y="1330"/>
                        <a:pt x="1937" y="1324"/>
                      </a:cubicBezTo>
                      <a:cubicBezTo>
                        <a:pt x="2021" y="1301"/>
                        <a:pt x="2090" y="1242"/>
                        <a:pt x="2138" y="1152"/>
                      </a:cubicBezTo>
                      <a:cubicBezTo>
                        <a:pt x="2205" y="1025"/>
                        <a:pt x="2205" y="881"/>
                        <a:pt x="2140" y="757"/>
                      </a:cubicBezTo>
                      <a:cubicBezTo>
                        <a:pt x="2076" y="634"/>
                        <a:pt x="1957" y="552"/>
                        <a:pt x="1821" y="536"/>
                      </a:cubicBezTo>
                      <a:cubicBezTo>
                        <a:pt x="1807" y="534"/>
                        <a:pt x="1793" y="533"/>
                        <a:pt x="1780" y="533"/>
                      </a:cubicBezTo>
                      <a:close/>
                      <a:moveTo>
                        <a:pt x="1759" y="1697"/>
                      </a:moveTo>
                      <a:cubicBezTo>
                        <a:pt x="1839" y="1697"/>
                        <a:pt x="1919" y="1712"/>
                        <a:pt x="1993" y="1737"/>
                      </a:cubicBezTo>
                      <a:cubicBezTo>
                        <a:pt x="2127" y="1783"/>
                        <a:pt x="2242" y="1889"/>
                        <a:pt x="2311" y="2035"/>
                      </a:cubicBezTo>
                      <a:cubicBezTo>
                        <a:pt x="2391" y="2206"/>
                        <a:pt x="2402" y="2410"/>
                        <a:pt x="2338" y="2581"/>
                      </a:cubicBezTo>
                      <a:cubicBezTo>
                        <a:pt x="2279" y="2736"/>
                        <a:pt x="2142" y="2825"/>
                        <a:pt x="1933" y="2842"/>
                      </a:cubicBezTo>
                      <a:cubicBezTo>
                        <a:pt x="1915" y="2843"/>
                        <a:pt x="1897" y="2844"/>
                        <a:pt x="1880" y="2844"/>
                      </a:cubicBezTo>
                      <a:cubicBezTo>
                        <a:pt x="1656" y="2844"/>
                        <a:pt x="1466" y="2735"/>
                        <a:pt x="1327" y="2525"/>
                      </a:cubicBezTo>
                      <a:cubicBezTo>
                        <a:pt x="1292" y="2468"/>
                        <a:pt x="1256" y="2411"/>
                        <a:pt x="1258" y="2258"/>
                      </a:cubicBezTo>
                      <a:cubicBezTo>
                        <a:pt x="1258" y="2146"/>
                        <a:pt x="1265" y="2066"/>
                        <a:pt x="1305" y="1983"/>
                      </a:cubicBezTo>
                      <a:cubicBezTo>
                        <a:pt x="1403" y="1773"/>
                        <a:pt x="1580" y="1697"/>
                        <a:pt x="1759" y="1697"/>
                      </a:cubicBezTo>
                      <a:close/>
                      <a:moveTo>
                        <a:pt x="1756" y="1558"/>
                      </a:moveTo>
                      <a:cubicBezTo>
                        <a:pt x="1500" y="1558"/>
                        <a:pt x="1285" y="1688"/>
                        <a:pt x="1174" y="1924"/>
                      </a:cubicBezTo>
                      <a:cubicBezTo>
                        <a:pt x="1120" y="2042"/>
                        <a:pt x="1115" y="2153"/>
                        <a:pt x="1115" y="2258"/>
                      </a:cubicBezTo>
                      <a:cubicBezTo>
                        <a:pt x="1115" y="2436"/>
                        <a:pt x="1157" y="2518"/>
                        <a:pt x="1209" y="2598"/>
                      </a:cubicBezTo>
                      <a:lnTo>
                        <a:pt x="1210" y="2600"/>
                      </a:lnTo>
                      <a:cubicBezTo>
                        <a:pt x="1372" y="2848"/>
                        <a:pt x="1606" y="2982"/>
                        <a:pt x="1875" y="2982"/>
                      </a:cubicBezTo>
                      <a:cubicBezTo>
                        <a:pt x="1897" y="2982"/>
                        <a:pt x="1921" y="2982"/>
                        <a:pt x="1943" y="2980"/>
                      </a:cubicBezTo>
                      <a:cubicBezTo>
                        <a:pt x="2206" y="2958"/>
                        <a:pt x="2388" y="2836"/>
                        <a:pt x="2466" y="2629"/>
                      </a:cubicBezTo>
                      <a:cubicBezTo>
                        <a:pt x="2543" y="2420"/>
                        <a:pt x="2533" y="2183"/>
                        <a:pt x="2434" y="1975"/>
                      </a:cubicBezTo>
                      <a:cubicBezTo>
                        <a:pt x="2348" y="1793"/>
                        <a:pt x="2205" y="1662"/>
                        <a:pt x="2034" y="1605"/>
                      </a:cubicBezTo>
                      <a:cubicBezTo>
                        <a:pt x="1938" y="1573"/>
                        <a:pt x="1845" y="1558"/>
                        <a:pt x="1756" y="1558"/>
                      </a:cubicBezTo>
                      <a:close/>
                      <a:moveTo>
                        <a:pt x="1858" y="3308"/>
                      </a:moveTo>
                      <a:cubicBezTo>
                        <a:pt x="1873" y="3308"/>
                        <a:pt x="1888" y="3309"/>
                        <a:pt x="1903" y="3312"/>
                      </a:cubicBezTo>
                      <a:cubicBezTo>
                        <a:pt x="1950" y="3324"/>
                        <a:pt x="1988" y="3358"/>
                        <a:pt x="2018" y="3415"/>
                      </a:cubicBezTo>
                      <a:cubicBezTo>
                        <a:pt x="2063" y="3500"/>
                        <a:pt x="2063" y="3597"/>
                        <a:pt x="2019" y="3679"/>
                      </a:cubicBezTo>
                      <a:cubicBezTo>
                        <a:pt x="1975" y="3763"/>
                        <a:pt x="1896" y="3817"/>
                        <a:pt x="1807" y="3828"/>
                      </a:cubicBezTo>
                      <a:cubicBezTo>
                        <a:pt x="1798" y="3829"/>
                        <a:pt x="1789" y="3830"/>
                        <a:pt x="1780" y="3830"/>
                      </a:cubicBezTo>
                      <a:cubicBezTo>
                        <a:pt x="1751" y="3830"/>
                        <a:pt x="1725" y="3823"/>
                        <a:pt x="1702" y="3811"/>
                      </a:cubicBezTo>
                      <a:cubicBezTo>
                        <a:pt x="1634" y="3775"/>
                        <a:pt x="1590" y="3692"/>
                        <a:pt x="1586" y="3597"/>
                      </a:cubicBezTo>
                      <a:cubicBezTo>
                        <a:pt x="1583" y="3496"/>
                        <a:pt x="1626" y="3407"/>
                        <a:pt x="1701" y="3360"/>
                      </a:cubicBezTo>
                      <a:cubicBezTo>
                        <a:pt x="1755" y="3325"/>
                        <a:pt x="1810" y="3308"/>
                        <a:pt x="1858" y="3308"/>
                      </a:cubicBezTo>
                      <a:close/>
                      <a:moveTo>
                        <a:pt x="1857" y="3168"/>
                      </a:moveTo>
                      <a:cubicBezTo>
                        <a:pt x="1782" y="3168"/>
                        <a:pt x="1702" y="3193"/>
                        <a:pt x="1626" y="3243"/>
                      </a:cubicBezTo>
                      <a:cubicBezTo>
                        <a:pt x="1508" y="3317"/>
                        <a:pt x="1441" y="3451"/>
                        <a:pt x="1446" y="3602"/>
                      </a:cubicBezTo>
                      <a:cubicBezTo>
                        <a:pt x="1451" y="3748"/>
                        <a:pt x="1524" y="3875"/>
                        <a:pt x="1634" y="3934"/>
                      </a:cubicBezTo>
                      <a:cubicBezTo>
                        <a:pt x="1680" y="3958"/>
                        <a:pt x="1728" y="3970"/>
                        <a:pt x="1781" y="3970"/>
                      </a:cubicBezTo>
                      <a:cubicBezTo>
                        <a:pt x="1794" y="3970"/>
                        <a:pt x="1809" y="3970"/>
                        <a:pt x="1820" y="3967"/>
                      </a:cubicBezTo>
                      <a:cubicBezTo>
                        <a:pt x="1955" y="3951"/>
                        <a:pt x="2075" y="3868"/>
                        <a:pt x="2140" y="3745"/>
                      </a:cubicBezTo>
                      <a:cubicBezTo>
                        <a:pt x="2205" y="3621"/>
                        <a:pt x="2205" y="3476"/>
                        <a:pt x="2138" y="3351"/>
                      </a:cubicBezTo>
                      <a:cubicBezTo>
                        <a:pt x="2090" y="3260"/>
                        <a:pt x="2020" y="3201"/>
                        <a:pt x="1937" y="3179"/>
                      </a:cubicBezTo>
                      <a:cubicBezTo>
                        <a:pt x="1911" y="3172"/>
                        <a:pt x="1885" y="3168"/>
                        <a:pt x="1857" y="3168"/>
                      </a:cubicBezTo>
                      <a:close/>
                      <a:moveTo>
                        <a:pt x="2794" y="140"/>
                      </a:moveTo>
                      <a:cubicBezTo>
                        <a:pt x="2856" y="582"/>
                        <a:pt x="3206" y="934"/>
                        <a:pt x="3649" y="996"/>
                      </a:cubicBezTo>
                      <a:lnTo>
                        <a:pt x="3649" y="3517"/>
                      </a:lnTo>
                      <a:cubicBezTo>
                        <a:pt x="3206" y="3579"/>
                        <a:pt x="2856" y="3929"/>
                        <a:pt x="2794" y="4372"/>
                      </a:cubicBezTo>
                      <a:lnTo>
                        <a:pt x="997" y="4372"/>
                      </a:lnTo>
                      <a:cubicBezTo>
                        <a:pt x="935" y="3929"/>
                        <a:pt x="584" y="3579"/>
                        <a:pt x="141" y="3517"/>
                      </a:cubicBezTo>
                      <a:lnTo>
                        <a:pt x="141" y="996"/>
                      </a:lnTo>
                      <a:cubicBezTo>
                        <a:pt x="584" y="934"/>
                        <a:pt x="935" y="582"/>
                        <a:pt x="997" y="140"/>
                      </a:cubicBezTo>
                      <a:close/>
                      <a:moveTo>
                        <a:pt x="866" y="1"/>
                      </a:moveTo>
                      <a:cubicBezTo>
                        <a:pt x="866" y="478"/>
                        <a:pt x="478" y="865"/>
                        <a:pt x="1" y="865"/>
                      </a:cubicBezTo>
                      <a:lnTo>
                        <a:pt x="1" y="3646"/>
                      </a:lnTo>
                      <a:cubicBezTo>
                        <a:pt x="478" y="3646"/>
                        <a:pt x="866" y="4034"/>
                        <a:pt x="866" y="4511"/>
                      </a:cubicBezTo>
                      <a:lnTo>
                        <a:pt x="2922" y="4511"/>
                      </a:lnTo>
                      <a:cubicBezTo>
                        <a:pt x="2922" y="4034"/>
                        <a:pt x="3310" y="3646"/>
                        <a:pt x="3787" y="3646"/>
                      </a:cubicBezTo>
                      <a:lnTo>
                        <a:pt x="3787" y="865"/>
                      </a:lnTo>
                      <a:cubicBezTo>
                        <a:pt x="3310" y="865"/>
                        <a:pt x="2922" y="478"/>
                        <a:pt x="292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50" name="Google Shape;2409;p39">
                  <a:extLst>
                    <a:ext uri="{FF2B5EF4-FFF2-40B4-BE49-F238E27FC236}">
                      <a16:creationId xmlns:a16="http://schemas.microsoft.com/office/drawing/2014/main" id="{7EA969E2-410E-29BD-42A0-971D65B63AEC}"/>
                    </a:ext>
                  </a:extLst>
                </p:cNvPr>
                <p:cNvSpPr/>
                <p:nvPr/>
              </p:nvSpPr>
              <p:spPr>
                <a:xfrm>
                  <a:off x="5503450" y="1085350"/>
                  <a:ext cx="432575" cy="6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3" h="2595" extrusionOk="0">
                      <a:moveTo>
                        <a:pt x="1632" y="1"/>
                      </a:moveTo>
                      <a:cubicBezTo>
                        <a:pt x="1238" y="1"/>
                        <a:pt x="860" y="189"/>
                        <a:pt x="632" y="640"/>
                      </a:cubicBezTo>
                      <a:cubicBezTo>
                        <a:pt x="1" y="1609"/>
                        <a:pt x="914" y="2594"/>
                        <a:pt x="1890" y="2594"/>
                      </a:cubicBezTo>
                      <a:cubicBezTo>
                        <a:pt x="1978" y="2594"/>
                        <a:pt x="2067" y="2586"/>
                        <a:pt x="2156" y="2569"/>
                      </a:cubicBezTo>
                      <a:cubicBezTo>
                        <a:pt x="2924" y="2422"/>
                        <a:pt x="3382" y="1723"/>
                        <a:pt x="3057" y="967"/>
                      </a:cubicBezTo>
                      <a:cubicBezTo>
                        <a:pt x="2812" y="396"/>
                        <a:pt x="2204" y="1"/>
                        <a:pt x="1632" y="1"/>
                      </a:cubicBezTo>
                      <a:close/>
                      <a:moveTo>
                        <a:pt x="6303" y="1"/>
                      </a:moveTo>
                      <a:cubicBezTo>
                        <a:pt x="5908" y="1"/>
                        <a:pt x="5531" y="189"/>
                        <a:pt x="5303" y="640"/>
                      </a:cubicBezTo>
                      <a:cubicBezTo>
                        <a:pt x="4674" y="1610"/>
                        <a:pt x="5585" y="2594"/>
                        <a:pt x="6561" y="2594"/>
                      </a:cubicBezTo>
                      <a:cubicBezTo>
                        <a:pt x="6649" y="2594"/>
                        <a:pt x="6738" y="2586"/>
                        <a:pt x="6826" y="2569"/>
                      </a:cubicBezTo>
                      <a:cubicBezTo>
                        <a:pt x="7595" y="2422"/>
                        <a:pt x="8053" y="1723"/>
                        <a:pt x="7729" y="967"/>
                      </a:cubicBezTo>
                      <a:cubicBezTo>
                        <a:pt x="7483" y="396"/>
                        <a:pt x="6875" y="1"/>
                        <a:pt x="6303" y="1"/>
                      </a:cubicBezTo>
                      <a:close/>
                      <a:moveTo>
                        <a:pt x="10634" y="1"/>
                      </a:moveTo>
                      <a:cubicBezTo>
                        <a:pt x="10240" y="1"/>
                        <a:pt x="9862" y="189"/>
                        <a:pt x="9634" y="640"/>
                      </a:cubicBezTo>
                      <a:cubicBezTo>
                        <a:pt x="9004" y="1610"/>
                        <a:pt x="9915" y="2594"/>
                        <a:pt x="10892" y="2594"/>
                      </a:cubicBezTo>
                      <a:cubicBezTo>
                        <a:pt x="10980" y="2594"/>
                        <a:pt x="11069" y="2586"/>
                        <a:pt x="11157" y="2569"/>
                      </a:cubicBezTo>
                      <a:cubicBezTo>
                        <a:pt x="11926" y="2422"/>
                        <a:pt x="12384" y="1723"/>
                        <a:pt x="12060" y="967"/>
                      </a:cubicBezTo>
                      <a:cubicBezTo>
                        <a:pt x="11814" y="396"/>
                        <a:pt x="11206" y="1"/>
                        <a:pt x="10634" y="1"/>
                      </a:cubicBezTo>
                      <a:close/>
                      <a:moveTo>
                        <a:pt x="15552" y="1"/>
                      </a:moveTo>
                      <a:cubicBezTo>
                        <a:pt x="15158" y="1"/>
                        <a:pt x="14781" y="189"/>
                        <a:pt x="14553" y="640"/>
                      </a:cubicBezTo>
                      <a:cubicBezTo>
                        <a:pt x="13922" y="1610"/>
                        <a:pt x="14833" y="2594"/>
                        <a:pt x="15809" y="2594"/>
                      </a:cubicBezTo>
                      <a:cubicBezTo>
                        <a:pt x="15898" y="2594"/>
                        <a:pt x="15987" y="2586"/>
                        <a:pt x="16075" y="2569"/>
                      </a:cubicBezTo>
                      <a:cubicBezTo>
                        <a:pt x="16844" y="2422"/>
                        <a:pt x="17303" y="1723"/>
                        <a:pt x="16978" y="967"/>
                      </a:cubicBezTo>
                      <a:cubicBezTo>
                        <a:pt x="16731" y="396"/>
                        <a:pt x="16123" y="1"/>
                        <a:pt x="1555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</p:grpSp>
          <p:grpSp>
            <p:nvGrpSpPr>
              <p:cNvPr id="10" name="Google Shape;2410;p39">
                <a:extLst>
                  <a:ext uri="{FF2B5EF4-FFF2-40B4-BE49-F238E27FC236}">
                    <a16:creationId xmlns:a16="http://schemas.microsoft.com/office/drawing/2014/main" id="{F6A1B302-7A4C-3074-1ED5-B3A13ED5D2E2}"/>
                  </a:ext>
                </a:extLst>
              </p:cNvPr>
              <p:cNvGrpSpPr/>
              <p:nvPr/>
            </p:nvGrpSpPr>
            <p:grpSpPr>
              <a:xfrm rot="-10378015">
                <a:off x="4210037" y="2336012"/>
                <a:ext cx="543925" cy="2461053"/>
                <a:chOff x="3416200" y="1908925"/>
                <a:chExt cx="291975" cy="1321075"/>
              </a:xfrm>
            </p:grpSpPr>
            <p:sp>
              <p:nvSpPr>
                <p:cNvPr id="32" name="Google Shape;2411;p39">
                  <a:extLst>
                    <a:ext uri="{FF2B5EF4-FFF2-40B4-BE49-F238E27FC236}">
                      <a16:creationId xmlns:a16="http://schemas.microsoft.com/office/drawing/2014/main" id="{5349C353-8F4B-FAD9-B506-31CB44E2A652}"/>
                    </a:ext>
                  </a:extLst>
                </p:cNvPr>
                <p:cNvSpPr/>
                <p:nvPr/>
              </p:nvSpPr>
              <p:spPr>
                <a:xfrm>
                  <a:off x="3416200" y="1908925"/>
                  <a:ext cx="291925" cy="13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7" h="52843" extrusionOk="0">
                      <a:moveTo>
                        <a:pt x="0" y="0"/>
                      </a:moveTo>
                      <a:lnTo>
                        <a:pt x="0" y="52843"/>
                      </a:lnTo>
                      <a:lnTo>
                        <a:pt x="11677" y="52843"/>
                      </a:lnTo>
                      <a:lnTo>
                        <a:pt x="1167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33" name="Google Shape;2412;p39">
                  <a:extLst>
                    <a:ext uri="{FF2B5EF4-FFF2-40B4-BE49-F238E27FC236}">
                      <a16:creationId xmlns:a16="http://schemas.microsoft.com/office/drawing/2014/main" id="{6364A0A0-C7A3-50BC-28D1-ECDE3EE8CFA6}"/>
                    </a:ext>
                  </a:extLst>
                </p:cNvPr>
                <p:cNvSpPr/>
                <p:nvPr/>
              </p:nvSpPr>
              <p:spPr>
                <a:xfrm>
                  <a:off x="3417250" y="2207950"/>
                  <a:ext cx="283550" cy="7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2" h="28643" extrusionOk="0">
                      <a:moveTo>
                        <a:pt x="6192" y="1"/>
                      </a:moveTo>
                      <a:cubicBezTo>
                        <a:pt x="4609" y="1"/>
                        <a:pt x="2974" y="560"/>
                        <a:pt x="2060" y="1653"/>
                      </a:cubicBezTo>
                      <a:cubicBezTo>
                        <a:pt x="0" y="4118"/>
                        <a:pt x="1478" y="8364"/>
                        <a:pt x="1541" y="11246"/>
                      </a:cubicBezTo>
                      <a:cubicBezTo>
                        <a:pt x="1593" y="13569"/>
                        <a:pt x="1610" y="15882"/>
                        <a:pt x="1457" y="18218"/>
                      </a:cubicBezTo>
                      <a:cubicBezTo>
                        <a:pt x="1371" y="19537"/>
                        <a:pt x="1227" y="20853"/>
                        <a:pt x="1077" y="22167"/>
                      </a:cubicBezTo>
                      <a:cubicBezTo>
                        <a:pt x="963" y="23183"/>
                        <a:pt x="646" y="24439"/>
                        <a:pt x="814" y="25468"/>
                      </a:cubicBezTo>
                      <a:cubicBezTo>
                        <a:pt x="1206" y="27848"/>
                        <a:pt x="2933" y="28484"/>
                        <a:pt x="5155" y="28618"/>
                      </a:cubicBezTo>
                      <a:cubicBezTo>
                        <a:pt x="5418" y="28634"/>
                        <a:pt x="5677" y="28642"/>
                        <a:pt x="5930" y="28642"/>
                      </a:cubicBezTo>
                      <a:cubicBezTo>
                        <a:pt x="8494" y="28642"/>
                        <a:pt x="10490" y="27766"/>
                        <a:pt x="10738" y="24734"/>
                      </a:cubicBezTo>
                      <a:cubicBezTo>
                        <a:pt x="10965" y="21921"/>
                        <a:pt x="10026" y="19011"/>
                        <a:pt x="10018" y="16181"/>
                      </a:cubicBezTo>
                      <a:cubicBezTo>
                        <a:pt x="10013" y="14694"/>
                        <a:pt x="9846" y="13240"/>
                        <a:pt x="9941" y="11739"/>
                      </a:cubicBezTo>
                      <a:cubicBezTo>
                        <a:pt x="10048" y="10059"/>
                        <a:pt x="10447" y="8450"/>
                        <a:pt x="10628" y="6788"/>
                      </a:cubicBezTo>
                      <a:cubicBezTo>
                        <a:pt x="10885" y="4438"/>
                        <a:pt x="11342" y="2390"/>
                        <a:pt x="9200" y="851"/>
                      </a:cubicBezTo>
                      <a:cubicBezTo>
                        <a:pt x="8407" y="281"/>
                        <a:pt x="7313" y="1"/>
                        <a:pt x="619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34" name="Google Shape;2413;p39">
                  <a:extLst>
                    <a:ext uri="{FF2B5EF4-FFF2-40B4-BE49-F238E27FC236}">
                      <a16:creationId xmlns:a16="http://schemas.microsoft.com/office/drawing/2014/main" id="{40ABC3BF-DD81-6C22-6C63-5938F54FA083}"/>
                    </a:ext>
                  </a:extLst>
                </p:cNvPr>
                <p:cNvSpPr/>
                <p:nvPr/>
              </p:nvSpPr>
              <p:spPr>
                <a:xfrm>
                  <a:off x="3479875" y="2261125"/>
                  <a:ext cx="164575" cy="61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3" h="24667" extrusionOk="0">
                      <a:moveTo>
                        <a:pt x="230" y="1"/>
                      </a:moveTo>
                      <a:cubicBezTo>
                        <a:pt x="104" y="1"/>
                        <a:pt x="0" y="103"/>
                        <a:pt x="0" y="231"/>
                      </a:cubicBezTo>
                      <a:lnTo>
                        <a:pt x="0" y="24436"/>
                      </a:lnTo>
                      <a:cubicBezTo>
                        <a:pt x="0" y="24564"/>
                        <a:pt x="104" y="24666"/>
                        <a:pt x="230" y="24666"/>
                      </a:cubicBezTo>
                      <a:lnTo>
                        <a:pt x="6352" y="24666"/>
                      </a:lnTo>
                      <a:cubicBezTo>
                        <a:pt x="6480" y="24666"/>
                        <a:pt x="6582" y="24564"/>
                        <a:pt x="6582" y="24436"/>
                      </a:cubicBezTo>
                      <a:lnTo>
                        <a:pt x="6582" y="231"/>
                      </a:lnTo>
                      <a:cubicBezTo>
                        <a:pt x="6582" y="103"/>
                        <a:pt x="6480" y="1"/>
                        <a:pt x="635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35" name="Google Shape;2414;p39">
                  <a:extLst>
                    <a:ext uri="{FF2B5EF4-FFF2-40B4-BE49-F238E27FC236}">
                      <a16:creationId xmlns:a16="http://schemas.microsoft.com/office/drawing/2014/main" id="{C6CB3CF5-41DF-C2E5-3728-CC7AF8E65F81}"/>
                    </a:ext>
                  </a:extLst>
                </p:cNvPr>
                <p:cNvSpPr/>
                <p:nvPr/>
              </p:nvSpPr>
              <p:spPr>
                <a:xfrm>
                  <a:off x="3502775" y="2288375"/>
                  <a:ext cx="118800" cy="56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2" h="22489" extrusionOk="0">
                      <a:moveTo>
                        <a:pt x="196" y="1"/>
                      </a:moveTo>
                      <a:cubicBezTo>
                        <a:pt x="196" y="109"/>
                        <a:pt x="109" y="196"/>
                        <a:pt x="1" y="196"/>
                      </a:cubicBezTo>
                      <a:lnTo>
                        <a:pt x="1" y="22292"/>
                      </a:lnTo>
                      <a:cubicBezTo>
                        <a:pt x="109" y="22292"/>
                        <a:pt x="196" y="22379"/>
                        <a:pt x="196" y="22488"/>
                      </a:cubicBezTo>
                      <a:lnTo>
                        <a:pt x="4555" y="22488"/>
                      </a:lnTo>
                      <a:cubicBezTo>
                        <a:pt x="4555" y="22379"/>
                        <a:pt x="4643" y="22292"/>
                        <a:pt x="4752" y="22292"/>
                      </a:cubicBezTo>
                      <a:lnTo>
                        <a:pt x="4752" y="196"/>
                      </a:lnTo>
                      <a:cubicBezTo>
                        <a:pt x="4644" y="196"/>
                        <a:pt x="4555" y="109"/>
                        <a:pt x="455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36" name="Google Shape;2415;p39">
                  <a:extLst>
                    <a:ext uri="{FF2B5EF4-FFF2-40B4-BE49-F238E27FC236}">
                      <a16:creationId xmlns:a16="http://schemas.microsoft.com/office/drawing/2014/main" id="{43B6EC9F-176B-E989-36AB-1C3D9C750EBD}"/>
                    </a:ext>
                  </a:extLst>
                </p:cNvPr>
                <p:cNvSpPr/>
                <p:nvPr/>
              </p:nvSpPr>
              <p:spPr>
                <a:xfrm>
                  <a:off x="3416200" y="1940125"/>
                  <a:ext cx="291925" cy="6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7" h="2739" extrusionOk="0">
                      <a:moveTo>
                        <a:pt x="0" y="0"/>
                      </a:moveTo>
                      <a:lnTo>
                        <a:pt x="0" y="2739"/>
                      </a:lnTo>
                      <a:lnTo>
                        <a:pt x="11677" y="2739"/>
                      </a:lnTo>
                      <a:lnTo>
                        <a:pt x="11677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37" name="Google Shape;2416;p39">
                  <a:extLst>
                    <a:ext uri="{FF2B5EF4-FFF2-40B4-BE49-F238E27FC236}">
                      <a16:creationId xmlns:a16="http://schemas.microsoft.com/office/drawing/2014/main" id="{4E1EE141-50C7-1E8C-3898-705F74E64A39}"/>
                    </a:ext>
                  </a:extLst>
                </p:cNvPr>
                <p:cNvSpPr/>
                <p:nvPr/>
              </p:nvSpPr>
              <p:spPr>
                <a:xfrm>
                  <a:off x="3416200" y="2128150"/>
                  <a:ext cx="29192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7" h="488" extrusionOk="0">
                      <a:moveTo>
                        <a:pt x="0" y="1"/>
                      </a:moveTo>
                      <a:lnTo>
                        <a:pt x="0" y="487"/>
                      </a:lnTo>
                      <a:lnTo>
                        <a:pt x="11677" y="487"/>
                      </a:lnTo>
                      <a:lnTo>
                        <a:pt x="1167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38" name="Google Shape;2417;p39">
                  <a:extLst>
                    <a:ext uri="{FF2B5EF4-FFF2-40B4-BE49-F238E27FC236}">
                      <a16:creationId xmlns:a16="http://schemas.microsoft.com/office/drawing/2014/main" id="{5A125405-77CC-1435-406B-428F7D7D6F83}"/>
                    </a:ext>
                  </a:extLst>
                </p:cNvPr>
                <p:cNvSpPr/>
                <p:nvPr/>
              </p:nvSpPr>
              <p:spPr>
                <a:xfrm>
                  <a:off x="3441450" y="2080750"/>
                  <a:ext cx="246850" cy="3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4" h="1398" extrusionOk="0">
                      <a:moveTo>
                        <a:pt x="3524" y="0"/>
                      </a:moveTo>
                      <a:cubicBezTo>
                        <a:pt x="3444" y="0"/>
                        <a:pt x="3377" y="228"/>
                        <a:pt x="3360" y="533"/>
                      </a:cubicBezTo>
                      <a:cubicBezTo>
                        <a:pt x="3054" y="552"/>
                        <a:pt x="2826" y="618"/>
                        <a:pt x="2826" y="698"/>
                      </a:cubicBezTo>
                      <a:cubicBezTo>
                        <a:pt x="2826" y="778"/>
                        <a:pt x="3055" y="845"/>
                        <a:pt x="3360" y="862"/>
                      </a:cubicBezTo>
                      <a:cubicBezTo>
                        <a:pt x="3379" y="1168"/>
                        <a:pt x="3444" y="1396"/>
                        <a:pt x="3524" y="1396"/>
                      </a:cubicBezTo>
                      <a:cubicBezTo>
                        <a:pt x="3605" y="1396"/>
                        <a:pt x="3671" y="1167"/>
                        <a:pt x="3689" y="862"/>
                      </a:cubicBezTo>
                      <a:cubicBezTo>
                        <a:pt x="3995" y="845"/>
                        <a:pt x="4222" y="778"/>
                        <a:pt x="4222" y="698"/>
                      </a:cubicBezTo>
                      <a:cubicBezTo>
                        <a:pt x="4222" y="618"/>
                        <a:pt x="3994" y="551"/>
                        <a:pt x="3689" y="533"/>
                      </a:cubicBezTo>
                      <a:cubicBezTo>
                        <a:pt x="3670" y="227"/>
                        <a:pt x="3605" y="0"/>
                        <a:pt x="3524" y="0"/>
                      </a:cubicBezTo>
                      <a:close/>
                      <a:moveTo>
                        <a:pt x="6350" y="0"/>
                      </a:moveTo>
                      <a:cubicBezTo>
                        <a:pt x="6270" y="0"/>
                        <a:pt x="6204" y="228"/>
                        <a:pt x="6187" y="533"/>
                      </a:cubicBezTo>
                      <a:cubicBezTo>
                        <a:pt x="5880" y="552"/>
                        <a:pt x="5653" y="618"/>
                        <a:pt x="5653" y="698"/>
                      </a:cubicBezTo>
                      <a:cubicBezTo>
                        <a:pt x="5653" y="778"/>
                        <a:pt x="5882" y="845"/>
                        <a:pt x="6187" y="862"/>
                      </a:cubicBezTo>
                      <a:cubicBezTo>
                        <a:pt x="6205" y="1168"/>
                        <a:pt x="6270" y="1396"/>
                        <a:pt x="6350" y="1396"/>
                      </a:cubicBezTo>
                      <a:cubicBezTo>
                        <a:pt x="6430" y="1396"/>
                        <a:pt x="6498" y="1167"/>
                        <a:pt x="6515" y="862"/>
                      </a:cubicBezTo>
                      <a:cubicBezTo>
                        <a:pt x="6820" y="845"/>
                        <a:pt x="7049" y="778"/>
                        <a:pt x="7049" y="698"/>
                      </a:cubicBezTo>
                      <a:cubicBezTo>
                        <a:pt x="7049" y="618"/>
                        <a:pt x="6820" y="551"/>
                        <a:pt x="6515" y="533"/>
                      </a:cubicBezTo>
                      <a:cubicBezTo>
                        <a:pt x="6497" y="227"/>
                        <a:pt x="6430" y="0"/>
                        <a:pt x="6350" y="0"/>
                      </a:cubicBezTo>
                      <a:close/>
                      <a:moveTo>
                        <a:pt x="9176" y="0"/>
                      </a:moveTo>
                      <a:cubicBezTo>
                        <a:pt x="9096" y="0"/>
                        <a:pt x="9028" y="228"/>
                        <a:pt x="9011" y="533"/>
                      </a:cubicBezTo>
                      <a:cubicBezTo>
                        <a:pt x="8705" y="552"/>
                        <a:pt x="8478" y="618"/>
                        <a:pt x="8478" y="698"/>
                      </a:cubicBezTo>
                      <a:cubicBezTo>
                        <a:pt x="8478" y="778"/>
                        <a:pt x="8706" y="845"/>
                        <a:pt x="9011" y="862"/>
                      </a:cubicBezTo>
                      <a:cubicBezTo>
                        <a:pt x="9029" y="1168"/>
                        <a:pt x="9096" y="1396"/>
                        <a:pt x="9176" y="1396"/>
                      </a:cubicBezTo>
                      <a:cubicBezTo>
                        <a:pt x="9256" y="1396"/>
                        <a:pt x="9322" y="1167"/>
                        <a:pt x="9340" y="862"/>
                      </a:cubicBezTo>
                      <a:cubicBezTo>
                        <a:pt x="9647" y="845"/>
                        <a:pt x="9873" y="778"/>
                        <a:pt x="9873" y="698"/>
                      </a:cubicBezTo>
                      <a:cubicBezTo>
                        <a:pt x="9873" y="618"/>
                        <a:pt x="9644" y="551"/>
                        <a:pt x="9340" y="533"/>
                      </a:cubicBezTo>
                      <a:cubicBezTo>
                        <a:pt x="9321" y="227"/>
                        <a:pt x="9256" y="0"/>
                        <a:pt x="9176" y="0"/>
                      </a:cubicBezTo>
                      <a:close/>
                      <a:moveTo>
                        <a:pt x="697" y="1"/>
                      </a:moveTo>
                      <a:cubicBezTo>
                        <a:pt x="617" y="1"/>
                        <a:pt x="552" y="228"/>
                        <a:pt x="534" y="535"/>
                      </a:cubicBezTo>
                      <a:cubicBezTo>
                        <a:pt x="229" y="552"/>
                        <a:pt x="0" y="619"/>
                        <a:pt x="0" y="699"/>
                      </a:cubicBezTo>
                      <a:cubicBezTo>
                        <a:pt x="0" y="779"/>
                        <a:pt x="227" y="845"/>
                        <a:pt x="534" y="864"/>
                      </a:cubicBezTo>
                      <a:cubicBezTo>
                        <a:pt x="551" y="1168"/>
                        <a:pt x="617" y="1397"/>
                        <a:pt x="697" y="1397"/>
                      </a:cubicBezTo>
                      <a:cubicBezTo>
                        <a:pt x="778" y="1397"/>
                        <a:pt x="844" y="1169"/>
                        <a:pt x="862" y="864"/>
                      </a:cubicBezTo>
                      <a:cubicBezTo>
                        <a:pt x="1168" y="845"/>
                        <a:pt x="1397" y="778"/>
                        <a:pt x="1396" y="699"/>
                      </a:cubicBezTo>
                      <a:cubicBezTo>
                        <a:pt x="1396" y="619"/>
                        <a:pt x="1168" y="553"/>
                        <a:pt x="862" y="535"/>
                      </a:cubicBezTo>
                      <a:cubicBezTo>
                        <a:pt x="845" y="230"/>
                        <a:pt x="778" y="1"/>
                        <a:pt x="69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39" name="Google Shape;2418;p39">
                  <a:extLst>
                    <a:ext uri="{FF2B5EF4-FFF2-40B4-BE49-F238E27FC236}">
                      <a16:creationId xmlns:a16="http://schemas.microsoft.com/office/drawing/2014/main" id="{2AB0A8CD-0DA2-4E23-83CA-91C4F7962850}"/>
                    </a:ext>
                  </a:extLst>
                </p:cNvPr>
                <p:cNvSpPr/>
                <p:nvPr/>
              </p:nvSpPr>
              <p:spPr>
                <a:xfrm>
                  <a:off x="3416200" y="3130700"/>
                  <a:ext cx="291925" cy="6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7" h="2739" extrusionOk="0">
                      <a:moveTo>
                        <a:pt x="0" y="0"/>
                      </a:moveTo>
                      <a:lnTo>
                        <a:pt x="0" y="2738"/>
                      </a:lnTo>
                      <a:lnTo>
                        <a:pt x="11677" y="2738"/>
                      </a:lnTo>
                      <a:lnTo>
                        <a:pt x="11677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40" name="Google Shape;2419;p39">
                  <a:extLst>
                    <a:ext uri="{FF2B5EF4-FFF2-40B4-BE49-F238E27FC236}">
                      <a16:creationId xmlns:a16="http://schemas.microsoft.com/office/drawing/2014/main" id="{2CFE2D8E-3E7A-9ACE-6081-E00CF1E895A4}"/>
                    </a:ext>
                  </a:extLst>
                </p:cNvPr>
                <p:cNvSpPr/>
                <p:nvPr/>
              </p:nvSpPr>
              <p:spPr>
                <a:xfrm>
                  <a:off x="3416200" y="2998925"/>
                  <a:ext cx="29192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7" h="488" extrusionOk="0">
                      <a:moveTo>
                        <a:pt x="0" y="0"/>
                      </a:moveTo>
                      <a:lnTo>
                        <a:pt x="0" y="487"/>
                      </a:lnTo>
                      <a:lnTo>
                        <a:pt x="11677" y="487"/>
                      </a:lnTo>
                      <a:lnTo>
                        <a:pt x="11677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41" name="Google Shape;2420;p39">
                  <a:extLst>
                    <a:ext uri="{FF2B5EF4-FFF2-40B4-BE49-F238E27FC236}">
                      <a16:creationId xmlns:a16="http://schemas.microsoft.com/office/drawing/2014/main" id="{4AE23536-A629-F8B1-DC3C-E18157C72B4B}"/>
                    </a:ext>
                  </a:extLst>
                </p:cNvPr>
                <p:cNvSpPr/>
                <p:nvPr/>
              </p:nvSpPr>
              <p:spPr>
                <a:xfrm>
                  <a:off x="3441450" y="3023600"/>
                  <a:ext cx="246850" cy="3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4" h="1397" extrusionOk="0">
                      <a:moveTo>
                        <a:pt x="697" y="1"/>
                      </a:moveTo>
                      <a:cubicBezTo>
                        <a:pt x="617" y="1"/>
                        <a:pt x="552" y="227"/>
                        <a:pt x="534" y="534"/>
                      </a:cubicBezTo>
                      <a:cubicBezTo>
                        <a:pt x="229" y="551"/>
                        <a:pt x="0" y="618"/>
                        <a:pt x="0" y="698"/>
                      </a:cubicBezTo>
                      <a:cubicBezTo>
                        <a:pt x="0" y="778"/>
                        <a:pt x="227" y="845"/>
                        <a:pt x="534" y="863"/>
                      </a:cubicBezTo>
                      <a:cubicBezTo>
                        <a:pt x="551" y="1168"/>
                        <a:pt x="617" y="1396"/>
                        <a:pt x="697" y="1396"/>
                      </a:cubicBezTo>
                      <a:cubicBezTo>
                        <a:pt x="778" y="1396"/>
                        <a:pt x="844" y="1169"/>
                        <a:pt x="862" y="863"/>
                      </a:cubicBezTo>
                      <a:cubicBezTo>
                        <a:pt x="1168" y="846"/>
                        <a:pt x="1397" y="778"/>
                        <a:pt x="1396" y="698"/>
                      </a:cubicBezTo>
                      <a:cubicBezTo>
                        <a:pt x="1396" y="618"/>
                        <a:pt x="1168" y="553"/>
                        <a:pt x="862" y="534"/>
                      </a:cubicBezTo>
                      <a:cubicBezTo>
                        <a:pt x="845" y="230"/>
                        <a:pt x="778" y="1"/>
                        <a:pt x="697" y="1"/>
                      </a:cubicBezTo>
                      <a:close/>
                      <a:moveTo>
                        <a:pt x="3524" y="1"/>
                      </a:moveTo>
                      <a:cubicBezTo>
                        <a:pt x="3444" y="1"/>
                        <a:pt x="3377" y="230"/>
                        <a:pt x="3360" y="534"/>
                      </a:cubicBezTo>
                      <a:cubicBezTo>
                        <a:pt x="3054" y="553"/>
                        <a:pt x="2826" y="618"/>
                        <a:pt x="2826" y="698"/>
                      </a:cubicBezTo>
                      <a:cubicBezTo>
                        <a:pt x="2826" y="778"/>
                        <a:pt x="3055" y="846"/>
                        <a:pt x="3360" y="863"/>
                      </a:cubicBezTo>
                      <a:cubicBezTo>
                        <a:pt x="3379" y="1169"/>
                        <a:pt x="3444" y="1396"/>
                        <a:pt x="3524" y="1396"/>
                      </a:cubicBezTo>
                      <a:cubicBezTo>
                        <a:pt x="3605" y="1396"/>
                        <a:pt x="3671" y="1168"/>
                        <a:pt x="3689" y="863"/>
                      </a:cubicBezTo>
                      <a:cubicBezTo>
                        <a:pt x="3995" y="846"/>
                        <a:pt x="4222" y="778"/>
                        <a:pt x="4222" y="698"/>
                      </a:cubicBezTo>
                      <a:cubicBezTo>
                        <a:pt x="4222" y="618"/>
                        <a:pt x="3994" y="551"/>
                        <a:pt x="3689" y="534"/>
                      </a:cubicBezTo>
                      <a:cubicBezTo>
                        <a:pt x="3670" y="227"/>
                        <a:pt x="3605" y="1"/>
                        <a:pt x="3524" y="1"/>
                      </a:cubicBezTo>
                      <a:close/>
                      <a:moveTo>
                        <a:pt x="6350" y="1"/>
                      </a:moveTo>
                      <a:cubicBezTo>
                        <a:pt x="6270" y="1"/>
                        <a:pt x="6204" y="230"/>
                        <a:pt x="6187" y="534"/>
                      </a:cubicBezTo>
                      <a:cubicBezTo>
                        <a:pt x="5880" y="553"/>
                        <a:pt x="5653" y="618"/>
                        <a:pt x="5653" y="698"/>
                      </a:cubicBezTo>
                      <a:cubicBezTo>
                        <a:pt x="5653" y="778"/>
                        <a:pt x="5882" y="846"/>
                        <a:pt x="6187" y="863"/>
                      </a:cubicBezTo>
                      <a:cubicBezTo>
                        <a:pt x="6205" y="1169"/>
                        <a:pt x="6270" y="1396"/>
                        <a:pt x="6350" y="1396"/>
                      </a:cubicBezTo>
                      <a:cubicBezTo>
                        <a:pt x="6430" y="1396"/>
                        <a:pt x="6498" y="1168"/>
                        <a:pt x="6515" y="863"/>
                      </a:cubicBezTo>
                      <a:cubicBezTo>
                        <a:pt x="6820" y="846"/>
                        <a:pt x="7049" y="778"/>
                        <a:pt x="7049" y="698"/>
                      </a:cubicBezTo>
                      <a:cubicBezTo>
                        <a:pt x="7049" y="618"/>
                        <a:pt x="6820" y="551"/>
                        <a:pt x="6515" y="534"/>
                      </a:cubicBezTo>
                      <a:cubicBezTo>
                        <a:pt x="6497" y="227"/>
                        <a:pt x="6430" y="1"/>
                        <a:pt x="6350" y="1"/>
                      </a:cubicBezTo>
                      <a:close/>
                      <a:moveTo>
                        <a:pt x="9176" y="1"/>
                      </a:moveTo>
                      <a:cubicBezTo>
                        <a:pt x="9096" y="1"/>
                        <a:pt x="9028" y="230"/>
                        <a:pt x="9011" y="534"/>
                      </a:cubicBezTo>
                      <a:cubicBezTo>
                        <a:pt x="8705" y="553"/>
                        <a:pt x="8478" y="618"/>
                        <a:pt x="8478" y="698"/>
                      </a:cubicBezTo>
                      <a:cubicBezTo>
                        <a:pt x="8478" y="778"/>
                        <a:pt x="8706" y="846"/>
                        <a:pt x="9011" y="863"/>
                      </a:cubicBezTo>
                      <a:cubicBezTo>
                        <a:pt x="9029" y="1169"/>
                        <a:pt x="9096" y="1396"/>
                        <a:pt x="9176" y="1396"/>
                      </a:cubicBezTo>
                      <a:cubicBezTo>
                        <a:pt x="9256" y="1396"/>
                        <a:pt x="9322" y="1168"/>
                        <a:pt x="9340" y="863"/>
                      </a:cubicBezTo>
                      <a:cubicBezTo>
                        <a:pt x="9647" y="846"/>
                        <a:pt x="9873" y="778"/>
                        <a:pt x="9873" y="698"/>
                      </a:cubicBezTo>
                      <a:cubicBezTo>
                        <a:pt x="9873" y="618"/>
                        <a:pt x="9644" y="551"/>
                        <a:pt x="9340" y="534"/>
                      </a:cubicBezTo>
                      <a:cubicBezTo>
                        <a:pt x="9321" y="227"/>
                        <a:pt x="9256" y="1"/>
                        <a:pt x="917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42" name="Google Shape;2421;p39">
                  <a:extLst>
                    <a:ext uri="{FF2B5EF4-FFF2-40B4-BE49-F238E27FC236}">
                      <a16:creationId xmlns:a16="http://schemas.microsoft.com/office/drawing/2014/main" id="{D15CF167-72AE-0BCE-097A-20C5D9D34CB0}"/>
                    </a:ext>
                  </a:extLst>
                </p:cNvPr>
                <p:cNvSpPr/>
                <p:nvPr/>
              </p:nvSpPr>
              <p:spPr>
                <a:xfrm>
                  <a:off x="3542375" y="2343300"/>
                  <a:ext cx="40475" cy="45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" h="18323" extrusionOk="0">
                      <a:moveTo>
                        <a:pt x="772" y="1"/>
                      </a:moveTo>
                      <a:cubicBezTo>
                        <a:pt x="692" y="1"/>
                        <a:pt x="610" y="15"/>
                        <a:pt x="529" y="47"/>
                      </a:cubicBezTo>
                      <a:cubicBezTo>
                        <a:pt x="522" y="51"/>
                        <a:pt x="514" y="53"/>
                        <a:pt x="508" y="56"/>
                      </a:cubicBezTo>
                      <a:cubicBezTo>
                        <a:pt x="42" y="255"/>
                        <a:pt x="1" y="855"/>
                        <a:pt x="313" y="1200"/>
                      </a:cubicBezTo>
                      <a:cubicBezTo>
                        <a:pt x="456" y="1357"/>
                        <a:pt x="622" y="1426"/>
                        <a:pt x="783" y="1426"/>
                      </a:cubicBezTo>
                      <a:cubicBezTo>
                        <a:pt x="1049" y="1426"/>
                        <a:pt x="1301" y="1239"/>
                        <a:pt x="1419" y="950"/>
                      </a:cubicBezTo>
                      <a:cubicBezTo>
                        <a:pt x="1618" y="466"/>
                        <a:pt x="1226" y="1"/>
                        <a:pt x="772" y="1"/>
                      </a:cubicBezTo>
                      <a:close/>
                      <a:moveTo>
                        <a:pt x="772" y="2416"/>
                      </a:moveTo>
                      <a:cubicBezTo>
                        <a:pt x="692" y="2416"/>
                        <a:pt x="610" y="2430"/>
                        <a:pt x="529" y="2462"/>
                      </a:cubicBezTo>
                      <a:cubicBezTo>
                        <a:pt x="522" y="2464"/>
                        <a:pt x="514" y="2467"/>
                        <a:pt x="508" y="2470"/>
                      </a:cubicBezTo>
                      <a:cubicBezTo>
                        <a:pt x="40" y="2668"/>
                        <a:pt x="1" y="3270"/>
                        <a:pt x="313" y="3614"/>
                      </a:cubicBezTo>
                      <a:cubicBezTo>
                        <a:pt x="456" y="3771"/>
                        <a:pt x="622" y="3840"/>
                        <a:pt x="783" y="3840"/>
                      </a:cubicBezTo>
                      <a:cubicBezTo>
                        <a:pt x="1049" y="3840"/>
                        <a:pt x="1301" y="3653"/>
                        <a:pt x="1419" y="3365"/>
                      </a:cubicBezTo>
                      <a:cubicBezTo>
                        <a:pt x="1618" y="2881"/>
                        <a:pt x="1226" y="2416"/>
                        <a:pt x="772" y="2416"/>
                      </a:cubicBezTo>
                      <a:close/>
                      <a:moveTo>
                        <a:pt x="772" y="4829"/>
                      </a:moveTo>
                      <a:cubicBezTo>
                        <a:pt x="692" y="4829"/>
                        <a:pt x="610" y="4843"/>
                        <a:pt x="529" y="4875"/>
                      </a:cubicBezTo>
                      <a:cubicBezTo>
                        <a:pt x="522" y="4877"/>
                        <a:pt x="514" y="4880"/>
                        <a:pt x="508" y="4884"/>
                      </a:cubicBezTo>
                      <a:cubicBezTo>
                        <a:pt x="40" y="5082"/>
                        <a:pt x="1" y="5683"/>
                        <a:pt x="313" y="6027"/>
                      </a:cubicBezTo>
                      <a:cubicBezTo>
                        <a:pt x="456" y="6184"/>
                        <a:pt x="622" y="6253"/>
                        <a:pt x="783" y="6253"/>
                      </a:cubicBezTo>
                      <a:cubicBezTo>
                        <a:pt x="1049" y="6253"/>
                        <a:pt x="1301" y="6066"/>
                        <a:pt x="1419" y="5778"/>
                      </a:cubicBezTo>
                      <a:cubicBezTo>
                        <a:pt x="1618" y="5294"/>
                        <a:pt x="1226" y="4829"/>
                        <a:pt x="772" y="4829"/>
                      </a:cubicBezTo>
                      <a:close/>
                      <a:moveTo>
                        <a:pt x="773" y="7243"/>
                      </a:moveTo>
                      <a:cubicBezTo>
                        <a:pt x="692" y="7243"/>
                        <a:pt x="610" y="7257"/>
                        <a:pt x="529" y="7289"/>
                      </a:cubicBezTo>
                      <a:cubicBezTo>
                        <a:pt x="522" y="7292"/>
                        <a:pt x="514" y="7294"/>
                        <a:pt x="508" y="7298"/>
                      </a:cubicBezTo>
                      <a:cubicBezTo>
                        <a:pt x="40" y="7496"/>
                        <a:pt x="1" y="8098"/>
                        <a:pt x="313" y="8442"/>
                      </a:cubicBezTo>
                      <a:cubicBezTo>
                        <a:pt x="456" y="8599"/>
                        <a:pt x="622" y="8668"/>
                        <a:pt x="783" y="8668"/>
                      </a:cubicBezTo>
                      <a:cubicBezTo>
                        <a:pt x="1049" y="8668"/>
                        <a:pt x="1301" y="8481"/>
                        <a:pt x="1419" y="8192"/>
                      </a:cubicBezTo>
                      <a:cubicBezTo>
                        <a:pt x="1618" y="7708"/>
                        <a:pt x="1227" y="7243"/>
                        <a:pt x="773" y="7243"/>
                      </a:cubicBezTo>
                      <a:close/>
                      <a:moveTo>
                        <a:pt x="773" y="9656"/>
                      </a:moveTo>
                      <a:cubicBezTo>
                        <a:pt x="693" y="9656"/>
                        <a:pt x="611" y="9671"/>
                        <a:pt x="529" y="9703"/>
                      </a:cubicBezTo>
                      <a:cubicBezTo>
                        <a:pt x="522" y="9705"/>
                        <a:pt x="514" y="9708"/>
                        <a:pt x="508" y="9711"/>
                      </a:cubicBezTo>
                      <a:cubicBezTo>
                        <a:pt x="40" y="9909"/>
                        <a:pt x="1" y="10511"/>
                        <a:pt x="313" y="10855"/>
                      </a:cubicBezTo>
                      <a:cubicBezTo>
                        <a:pt x="456" y="11012"/>
                        <a:pt x="622" y="11081"/>
                        <a:pt x="783" y="11081"/>
                      </a:cubicBezTo>
                      <a:cubicBezTo>
                        <a:pt x="1049" y="11081"/>
                        <a:pt x="1301" y="10894"/>
                        <a:pt x="1419" y="10606"/>
                      </a:cubicBezTo>
                      <a:cubicBezTo>
                        <a:pt x="1618" y="10122"/>
                        <a:pt x="1227" y="9656"/>
                        <a:pt x="773" y="9656"/>
                      </a:cubicBezTo>
                      <a:close/>
                      <a:moveTo>
                        <a:pt x="772" y="12070"/>
                      </a:moveTo>
                      <a:cubicBezTo>
                        <a:pt x="692" y="12070"/>
                        <a:pt x="610" y="12084"/>
                        <a:pt x="529" y="12116"/>
                      </a:cubicBezTo>
                      <a:cubicBezTo>
                        <a:pt x="522" y="12118"/>
                        <a:pt x="514" y="12121"/>
                        <a:pt x="508" y="12125"/>
                      </a:cubicBezTo>
                      <a:cubicBezTo>
                        <a:pt x="40" y="12323"/>
                        <a:pt x="1" y="12924"/>
                        <a:pt x="313" y="13268"/>
                      </a:cubicBezTo>
                      <a:cubicBezTo>
                        <a:pt x="456" y="13425"/>
                        <a:pt x="622" y="13494"/>
                        <a:pt x="783" y="13494"/>
                      </a:cubicBezTo>
                      <a:cubicBezTo>
                        <a:pt x="1049" y="13494"/>
                        <a:pt x="1301" y="13307"/>
                        <a:pt x="1419" y="13019"/>
                      </a:cubicBezTo>
                      <a:cubicBezTo>
                        <a:pt x="1618" y="12535"/>
                        <a:pt x="1226" y="12070"/>
                        <a:pt x="772" y="12070"/>
                      </a:cubicBezTo>
                      <a:close/>
                      <a:moveTo>
                        <a:pt x="773" y="14484"/>
                      </a:moveTo>
                      <a:cubicBezTo>
                        <a:pt x="692" y="14484"/>
                        <a:pt x="610" y="14498"/>
                        <a:pt x="529" y="14530"/>
                      </a:cubicBezTo>
                      <a:cubicBezTo>
                        <a:pt x="522" y="14533"/>
                        <a:pt x="514" y="14535"/>
                        <a:pt x="508" y="14539"/>
                      </a:cubicBezTo>
                      <a:cubicBezTo>
                        <a:pt x="40" y="14737"/>
                        <a:pt x="1" y="15339"/>
                        <a:pt x="313" y="15683"/>
                      </a:cubicBezTo>
                      <a:cubicBezTo>
                        <a:pt x="456" y="15840"/>
                        <a:pt x="622" y="15909"/>
                        <a:pt x="783" y="15909"/>
                      </a:cubicBezTo>
                      <a:cubicBezTo>
                        <a:pt x="1049" y="15909"/>
                        <a:pt x="1301" y="15722"/>
                        <a:pt x="1419" y="15433"/>
                      </a:cubicBezTo>
                      <a:cubicBezTo>
                        <a:pt x="1618" y="14949"/>
                        <a:pt x="1227" y="14484"/>
                        <a:pt x="773" y="14484"/>
                      </a:cubicBezTo>
                      <a:close/>
                      <a:moveTo>
                        <a:pt x="774" y="16897"/>
                      </a:moveTo>
                      <a:cubicBezTo>
                        <a:pt x="693" y="16897"/>
                        <a:pt x="611" y="16912"/>
                        <a:pt x="529" y="16944"/>
                      </a:cubicBezTo>
                      <a:cubicBezTo>
                        <a:pt x="522" y="16946"/>
                        <a:pt x="514" y="16949"/>
                        <a:pt x="508" y="16952"/>
                      </a:cubicBezTo>
                      <a:cubicBezTo>
                        <a:pt x="40" y="17150"/>
                        <a:pt x="1" y="17752"/>
                        <a:pt x="313" y="18096"/>
                      </a:cubicBezTo>
                      <a:cubicBezTo>
                        <a:pt x="456" y="18253"/>
                        <a:pt x="622" y="18322"/>
                        <a:pt x="783" y="18322"/>
                      </a:cubicBezTo>
                      <a:cubicBezTo>
                        <a:pt x="1049" y="18322"/>
                        <a:pt x="1301" y="18135"/>
                        <a:pt x="1419" y="17847"/>
                      </a:cubicBezTo>
                      <a:cubicBezTo>
                        <a:pt x="1618" y="17362"/>
                        <a:pt x="1227" y="16897"/>
                        <a:pt x="774" y="1689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43" name="Google Shape;2422;p39">
                  <a:extLst>
                    <a:ext uri="{FF2B5EF4-FFF2-40B4-BE49-F238E27FC236}">
                      <a16:creationId xmlns:a16="http://schemas.microsoft.com/office/drawing/2014/main" id="{2FCC9E5C-7970-6CE3-2623-5F5EAAE90556}"/>
                    </a:ext>
                  </a:extLst>
                </p:cNvPr>
                <p:cNvSpPr/>
                <p:nvPr/>
              </p:nvSpPr>
              <p:spPr>
                <a:xfrm>
                  <a:off x="3416200" y="3073900"/>
                  <a:ext cx="291975" cy="10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9" h="4193" extrusionOk="0">
                      <a:moveTo>
                        <a:pt x="0" y="1"/>
                      </a:moveTo>
                      <a:lnTo>
                        <a:pt x="0" y="480"/>
                      </a:lnTo>
                      <a:lnTo>
                        <a:pt x="11678" y="480"/>
                      </a:lnTo>
                      <a:lnTo>
                        <a:pt x="11678" y="1"/>
                      </a:lnTo>
                      <a:close/>
                      <a:moveTo>
                        <a:pt x="0" y="1139"/>
                      </a:moveTo>
                      <a:lnTo>
                        <a:pt x="0" y="1617"/>
                      </a:lnTo>
                      <a:lnTo>
                        <a:pt x="11678" y="1617"/>
                      </a:lnTo>
                      <a:lnTo>
                        <a:pt x="11678" y="1139"/>
                      </a:lnTo>
                      <a:close/>
                      <a:moveTo>
                        <a:pt x="5839" y="3087"/>
                      </a:moveTo>
                      <a:cubicBezTo>
                        <a:pt x="3369" y="3087"/>
                        <a:pt x="1365" y="3335"/>
                        <a:pt x="1365" y="3640"/>
                      </a:cubicBezTo>
                      <a:cubicBezTo>
                        <a:pt x="1365" y="3945"/>
                        <a:pt x="3369" y="4192"/>
                        <a:pt x="5839" y="4192"/>
                      </a:cubicBezTo>
                      <a:cubicBezTo>
                        <a:pt x="8310" y="4192"/>
                        <a:pt x="10312" y="3946"/>
                        <a:pt x="10312" y="3640"/>
                      </a:cubicBezTo>
                      <a:cubicBezTo>
                        <a:pt x="10312" y="3335"/>
                        <a:pt x="8310" y="3087"/>
                        <a:pt x="5839" y="308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44" name="Google Shape;2423;p39">
                  <a:extLst>
                    <a:ext uri="{FF2B5EF4-FFF2-40B4-BE49-F238E27FC236}">
                      <a16:creationId xmlns:a16="http://schemas.microsoft.com/office/drawing/2014/main" id="{61584728-7612-2537-5945-103CA45A7476}"/>
                    </a:ext>
                  </a:extLst>
                </p:cNvPr>
                <p:cNvSpPr/>
                <p:nvPr/>
              </p:nvSpPr>
              <p:spPr>
                <a:xfrm>
                  <a:off x="3416200" y="1961175"/>
                  <a:ext cx="291975" cy="10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9" h="4167" extrusionOk="0">
                      <a:moveTo>
                        <a:pt x="5839" y="0"/>
                      </a:moveTo>
                      <a:cubicBezTo>
                        <a:pt x="3369" y="0"/>
                        <a:pt x="1365" y="248"/>
                        <a:pt x="1365" y="553"/>
                      </a:cubicBezTo>
                      <a:cubicBezTo>
                        <a:pt x="1365" y="858"/>
                        <a:pt x="3369" y="1105"/>
                        <a:pt x="5839" y="1105"/>
                      </a:cubicBezTo>
                      <a:cubicBezTo>
                        <a:pt x="8310" y="1105"/>
                        <a:pt x="10312" y="858"/>
                        <a:pt x="10312" y="553"/>
                      </a:cubicBezTo>
                      <a:cubicBezTo>
                        <a:pt x="10312" y="248"/>
                        <a:pt x="8310" y="0"/>
                        <a:pt x="5839" y="0"/>
                      </a:cubicBezTo>
                      <a:close/>
                      <a:moveTo>
                        <a:pt x="0" y="2550"/>
                      </a:moveTo>
                      <a:lnTo>
                        <a:pt x="0" y="3029"/>
                      </a:lnTo>
                      <a:lnTo>
                        <a:pt x="11678" y="3029"/>
                      </a:lnTo>
                      <a:lnTo>
                        <a:pt x="11678" y="2550"/>
                      </a:lnTo>
                      <a:close/>
                      <a:moveTo>
                        <a:pt x="0" y="3688"/>
                      </a:moveTo>
                      <a:lnTo>
                        <a:pt x="0" y="4166"/>
                      </a:lnTo>
                      <a:lnTo>
                        <a:pt x="11678" y="4166"/>
                      </a:lnTo>
                      <a:lnTo>
                        <a:pt x="11678" y="368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</p:grpSp>
          <p:grpSp>
            <p:nvGrpSpPr>
              <p:cNvPr id="11" name="Google Shape;2424;p39">
                <a:extLst>
                  <a:ext uri="{FF2B5EF4-FFF2-40B4-BE49-F238E27FC236}">
                    <a16:creationId xmlns:a16="http://schemas.microsoft.com/office/drawing/2014/main" id="{016D3B8B-3D38-B8C0-4936-ED1FE7FB91B6}"/>
                  </a:ext>
                </a:extLst>
              </p:cNvPr>
              <p:cNvGrpSpPr/>
              <p:nvPr/>
            </p:nvGrpSpPr>
            <p:grpSpPr>
              <a:xfrm rot="5400000">
                <a:off x="3856786" y="3399543"/>
                <a:ext cx="2469826" cy="373300"/>
                <a:chOff x="6899900" y="3128900"/>
                <a:chExt cx="1102650" cy="166652"/>
              </a:xfrm>
            </p:grpSpPr>
            <p:sp>
              <p:nvSpPr>
                <p:cNvPr id="22" name="Google Shape;2425;p39">
                  <a:extLst>
                    <a:ext uri="{FF2B5EF4-FFF2-40B4-BE49-F238E27FC236}">
                      <a16:creationId xmlns:a16="http://schemas.microsoft.com/office/drawing/2014/main" id="{4563C332-9042-E74D-0E2E-26C32893B61A}"/>
                    </a:ext>
                  </a:extLst>
                </p:cNvPr>
                <p:cNvSpPr/>
                <p:nvPr/>
              </p:nvSpPr>
              <p:spPr>
                <a:xfrm>
                  <a:off x="6899900" y="3129652"/>
                  <a:ext cx="1102650" cy="16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06" h="6636" extrusionOk="0">
                      <a:moveTo>
                        <a:pt x="1" y="0"/>
                      </a:moveTo>
                      <a:lnTo>
                        <a:pt x="1" y="6636"/>
                      </a:lnTo>
                      <a:lnTo>
                        <a:pt x="44106" y="6636"/>
                      </a:lnTo>
                      <a:lnTo>
                        <a:pt x="4410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" name="Google Shape;2426;p39">
                  <a:extLst>
                    <a:ext uri="{FF2B5EF4-FFF2-40B4-BE49-F238E27FC236}">
                      <a16:creationId xmlns:a16="http://schemas.microsoft.com/office/drawing/2014/main" id="{5D53538D-2DCE-9463-0894-562B4EF0FEC4}"/>
                    </a:ext>
                  </a:extLst>
                </p:cNvPr>
                <p:cNvSpPr/>
                <p:nvPr/>
              </p:nvSpPr>
              <p:spPr>
                <a:xfrm>
                  <a:off x="7825950" y="3129650"/>
                  <a:ext cx="176600" cy="16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4" h="6636" extrusionOk="0">
                      <a:moveTo>
                        <a:pt x="0" y="0"/>
                      </a:moveTo>
                      <a:lnTo>
                        <a:pt x="0" y="6636"/>
                      </a:lnTo>
                      <a:lnTo>
                        <a:pt x="7064" y="6636"/>
                      </a:lnTo>
                      <a:lnTo>
                        <a:pt x="706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4" name="Google Shape;2427;p39">
                  <a:extLst>
                    <a:ext uri="{FF2B5EF4-FFF2-40B4-BE49-F238E27FC236}">
                      <a16:creationId xmlns:a16="http://schemas.microsoft.com/office/drawing/2014/main" id="{792AF613-AAFA-4812-2E45-D412AB48FB81}"/>
                    </a:ext>
                  </a:extLst>
                </p:cNvPr>
                <p:cNvSpPr/>
                <p:nvPr/>
              </p:nvSpPr>
              <p:spPr>
                <a:xfrm>
                  <a:off x="6899900" y="3129650"/>
                  <a:ext cx="89175" cy="16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7" h="6636" extrusionOk="0">
                      <a:moveTo>
                        <a:pt x="1" y="0"/>
                      </a:moveTo>
                      <a:lnTo>
                        <a:pt x="1" y="6636"/>
                      </a:lnTo>
                      <a:lnTo>
                        <a:pt x="3567" y="6636"/>
                      </a:lnTo>
                      <a:lnTo>
                        <a:pt x="356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5" name="Google Shape;2428;p39">
                  <a:extLst>
                    <a:ext uri="{FF2B5EF4-FFF2-40B4-BE49-F238E27FC236}">
                      <a16:creationId xmlns:a16="http://schemas.microsoft.com/office/drawing/2014/main" id="{8D699B36-9747-649B-F801-7801E32F3F11}"/>
                    </a:ext>
                  </a:extLst>
                </p:cNvPr>
                <p:cNvSpPr/>
                <p:nvPr/>
              </p:nvSpPr>
              <p:spPr>
                <a:xfrm>
                  <a:off x="7688400" y="3128900"/>
                  <a:ext cx="93800" cy="16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2" h="6665" extrusionOk="0">
                      <a:moveTo>
                        <a:pt x="0" y="0"/>
                      </a:moveTo>
                      <a:lnTo>
                        <a:pt x="0" y="6665"/>
                      </a:lnTo>
                      <a:lnTo>
                        <a:pt x="3751" y="6665"/>
                      </a:lnTo>
                      <a:lnTo>
                        <a:pt x="375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6" name="Google Shape;2429;p39">
                  <a:extLst>
                    <a:ext uri="{FF2B5EF4-FFF2-40B4-BE49-F238E27FC236}">
                      <a16:creationId xmlns:a16="http://schemas.microsoft.com/office/drawing/2014/main" id="{4A0857E9-0673-7E52-4C5D-04C9A2749190}"/>
                    </a:ext>
                  </a:extLst>
                </p:cNvPr>
                <p:cNvSpPr/>
                <p:nvPr/>
              </p:nvSpPr>
              <p:spPr>
                <a:xfrm>
                  <a:off x="7698450" y="3128900"/>
                  <a:ext cx="73950" cy="16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8" h="6666" extrusionOk="0">
                      <a:moveTo>
                        <a:pt x="852" y="0"/>
                      </a:moveTo>
                      <a:lnTo>
                        <a:pt x="852" y="6665"/>
                      </a:lnTo>
                      <a:lnTo>
                        <a:pt x="1253" y="6665"/>
                      </a:lnTo>
                      <a:lnTo>
                        <a:pt x="1253" y="0"/>
                      </a:lnTo>
                      <a:close/>
                      <a:moveTo>
                        <a:pt x="1705" y="0"/>
                      </a:moveTo>
                      <a:lnTo>
                        <a:pt x="1705" y="6665"/>
                      </a:lnTo>
                      <a:lnTo>
                        <a:pt x="2107" y="6665"/>
                      </a:lnTo>
                      <a:lnTo>
                        <a:pt x="2107" y="0"/>
                      </a:lnTo>
                      <a:close/>
                      <a:moveTo>
                        <a:pt x="2557" y="0"/>
                      </a:moveTo>
                      <a:lnTo>
                        <a:pt x="2557" y="6665"/>
                      </a:lnTo>
                      <a:lnTo>
                        <a:pt x="2958" y="6665"/>
                      </a:lnTo>
                      <a:lnTo>
                        <a:pt x="2958" y="0"/>
                      </a:lnTo>
                      <a:close/>
                      <a:moveTo>
                        <a:pt x="1" y="1"/>
                      </a:moveTo>
                      <a:lnTo>
                        <a:pt x="1" y="6666"/>
                      </a:lnTo>
                      <a:lnTo>
                        <a:pt x="402" y="6666"/>
                      </a:lnTo>
                      <a:lnTo>
                        <a:pt x="40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7" name="Google Shape;2430;p39">
                  <a:extLst>
                    <a:ext uri="{FF2B5EF4-FFF2-40B4-BE49-F238E27FC236}">
                      <a16:creationId xmlns:a16="http://schemas.microsoft.com/office/drawing/2014/main" id="{A685AF09-E147-3D5C-C730-66AEFF7EC775}"/>
                    </a:ext>
                  </a:extLst>
                </p:cNvPr>
                <p:cNvSpPr/>
                <p:nvPr/>
              </p:nvSpPr>
              <p:spPr>
                <a:xfrm>
                  <a:off x="7180500" y="3158600"/>
                  <a:ext cx="440300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2" h="4160" extrusionOk="0">
                      <a:moveTo>
                        <a:pt x="1098" y="1"/>
                      </a:moveTo>
                      <a:cubicBezTo>
                        <a:pt x="492" y="1"/>
                        <a:pt x="1" y="494"/>
                        <a:pt x="1" y="1100"/>
                      </a:cubicBezTo>
                      <a:lnTo>
                        <a:pt x="1" y="3060"/>
                      </a:lnTo>
                      <a:cubicBezTo>
                        <a:pt x="1" y="3667"/>
                        <a:pt x="493" y="4159"/>
                        <a:pt x="1098" y="4159"/>
                      </a:cubicBezTo>
                      <a:lnTo>
                        <a:pt x="16512" y="4159"/>
                      </a:lnTo>
                      <a:cubicBezTo>
                        <a:pt x="17119" y="4159"/>
                        <a:pt x="17611" y="3665"/>
                        <a:pt x="17611" y="3060"/>
                      </a:cubicBezTo>
                      <a:lnTo>
                        <a:pt x="17611" y="1100"/>
                      </a:lnTo>
                      <a:cubicBezTo>
                        <a:pt x="17611" y="1048"/>
                        <a:pt x="17607" y="996"/>
                        <a:pt x="17599" y="946"/>
                      </a:cubicBezTo>
                      <a:cubicBezTo>
                        <a:pt x="17526" y="412"/>
                        <a:pt x="17067" y="1"/>
                        <a:pt x="1651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8" name="Google Shape;2431;p39">
                  <a:extLst>
                    <a:ext uri="{FF2B5EF4-FFF2-40B4-BE49-F238E27FC236}">
                      <a16:creationId xmlns:a16="http://schemas.microsoft.com/office/drawing/2014/main" id="{F8601C06-4B63-53AE-E876-1A6AA92AB3F4}"/>
                    </a:ext>
                  </a:extLst>
                </p:cNvPr>
                <p:cNvSpPr/>
                <p:nvPr/>
              </p:nvSpPr>
              <p:spPr>
                <a:xfrm>
                  <a:off x="7180550" y="3158600"/>
                  <a:ext cx="440250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0" h="4160" extrusionOk="0">
                      <a:moveTo>
                        <a:pt x="1097" y="1"/>
                      </a:moveTo>
                      <a:cubicBezTo>
                        <a:pt x="491" y="1"/>
                        <a:pt x="0" y="494"/>
                        <a:pt x="0" y="1100"/>
                      </a:cubicBezTo>
                      <a:lnTo>
                        <a:pt x="0" y="1787"/>
                      </a:lnTo>
                      <a:cubicBezTo>
                        <a:pt x="886" y="1904"/>
                        <a:pt x="1759" y="2418"/>
                        <a:pt x="2405" y="3001"/>
                      </a:cubicBezTo>
                      <a:cubicBezTo>
                        <a:pt x="2811" y="3364"/>
                        <a:pt x="3081" y="3823"/>
                        <a:pt x="3519" y="4157"/>
                      </a:cubicBezTo>
                      <a:lnTo>
                        <a:pt x="6841" y="4157"/>
                      </a:lnTo>
                      <a:cubicBezTo>
                        <a:pt x="6448" y="4034"/>
                        <a:pt x="6028" y="3962"/>
                        <a:pt x="5659" y="3841"/>
                      </a:cubicBezTo>
                      <a:cubicBezTo>
                        <a:pt x="4856" y="3578"/>
                        <a:pt x="3979" y="3184"/>
                        <a:pt x="3364" y="2592"/>
                      </a:cubicBezTo>
                      <a:cubicBezTo>
                        <a:pt x="2666" y="1919"/>
                        <a:pt x="2429" y="941"/>
                        <a:pt x="2568" y="1"/>
                      </a:cubicBezTo>
                      <a:close/>
                      <a:moveTo>
                        <a:pt x="14123" y="1"/>
                      </a:moveTo>
                      <a:cubicBezTo>
                        <a:pt x="13748" y="325"/>
                        <a:pt x="13357" y="621"/>
                        <a:pt x="12979" y="945"/>
                      </a:cubicBezTo>
                      <a:cubicBezTo>
                        <a:pt x="12724" y="1162"/>
                        <a:pt x="12284" y="1469"/>
                        <a:pt x="12155" y="1795"/>
                      </a:cubicBezTo>
                      <a:cubicBezTo>
                        <a:pt x="11990" y="2205"/>
                        <a:pt x="12307" y="2378"/>
                        <a:pt x="12606" y="2561"/>
                      </a:cubicBezTo>
                      <a:cubicBezTo>
                        <a:pt x="13240" y="2948"/>
                        <a:pt x="13914" y="3275"/>
                        <a:pt x="14191" y="4015"/>
                      </a:cubicBezTo>
                      <a:cubicBezTo>
                        <a:pt x="14209" y="4063"/>
                        <a:pt x="14222" y="4111"/>
                        <a:pt x="14234" y="4157"/>
                      </a:cubicBezTo>
                      <a:lnTo>
                        <a:pt x="16510" y="4157"/>
                      </a:lnTo>
                      <a:cubicBezTo>
                        <a:pt x="17115" y="4157"/>
                        <a:pt x="17609" y="3665"/>
                        <a:pt x="17609" y="3059"/>
                      </a:cubicBezTo>
                      <a:lnTo>
                        <a:pt x="17609" y="2659"/>
                      </a:lnTo>
                      <a:cubicBezTo>
                        <a:pt x="17022" y="2587"/>
                        <a:pt x="16365" y="2609"/>
                        <a:pt x="15862" y="2487"/>
                      </a:cubicBezTo>
                      <a:cubicBezTo>
                        <a:pt x="15414" y="2379"/>
                        <a:pt x="14740" y="2172"/>
                        <a:pt x="15098" y="1633"/>
                      </a:cubicBezTo>
                      <a:cubicBezTo>
                        <a:pt x="15433" y="1131"/>
                        <a:pt x="16367" y="865"/>
                        <a:pt x="16952" y="865"/>
                      </a:cubicBezTo>
                      <a:cubicBezTo>
                        <a:pt x="16968" y="865"/>
                        <a:pt x="16983" y="866"/>
                        <a:pt x="16999" y="866"/>
                      </a:cubicBezTo>
                      <a:cubicBezTo>
                        <a:pt x="17188" y="871"/>
                        <a:pt x="17389" y="902"/>
                        <a:pt x="17598" y="946"/>
                      </a:cubicBezTo>
                      <a:cubicBezTo>
                        <a:pt x="17524" y="412"/>
                        <a:pt x="17065" y="1"/>
                        <a:pt x="16510" y="1"/>
                      </a:cubicBezTo>
                      <a:close/>
                      <a:moveTo>
                        <a:pt x="5381" y="1"/>
                      </a:moveTo>
                      <a:cubicBezTo>
                        <a:pt x="5416" y="304"/>
                        <a:pt x="5448" y="593"/>
                        <a:pt x="5508" y="828"/>
                      </a:cubicBezTo>
                      <a:cubicBezTo>
                        <a:pt x="5658" y="1418"/>
                        <a:pt x="5828" y="1901"/>
                        <a:pt x="6314" y="2311"/>
                      </a:cubicBezTo>
                      <a:cubicBezTo>
                        <a:pt x="6963" y="2860"/>
                        <a:pt x="7816" y="2974"/>
                        <a:pt x="8529" y="3408"/>
                      </a:cubicBezTo>
                      <a:cubicBezTo>
                        <a:pt x="8879" y="3621"/>
                        <a:pt x="9137" y="3855"/>
                        <a:pt x="9310" y="4159"/>
                      </a:cubicBezTo>
                      <a:lnTo>
                        <a:pt x="11710" y="4159"/>
                      </a:lnTo>
                      <a:cubicBezTo>
                        <a:pt x="11370" y="3802"/>
                        <a:pt x="10844" y="3549"/>
                        <a:pt x="10472" y="3363"/>
                      </a:cubicBezTo>
                      <a:cubicBezTo>
                        <a:pt x="9784" y="3017"/>
                        <a:pt x="8654" y="2567"/>
                        <a:pt x="9464" y="1733"/>
                      </a:cubicBezTo>
                      <a:cubicBezTo>
                        <a:pt x="10052" y="1128"/>
                        <a:pt x="10905" y="702"/>
                        <a:pt x="11364" y="1"/>
                      </a:cubicBezTo>
                      <a:lnTo>
                        <a:pt x="9722" y="1"/>
                      </a:lnTo>
                      <a:cubicBezTo>
                        <a:pt x="9839" y="582"/>
                        <a:pt x="9718" y="1208"/>
                        <a:pt x="9102" y="1358"/>
                      </a:cubicBezTo>
                      <a:cubicBezTo>
                        <a:pt x="8998" y="1383"/>
                        <a:pt x="8889" y="1394"/>
                        <a:pt x="8778" y="1394"/>
                      </a:cubicBezTo>
                      <a:cubicBezTo>
                        <a:pt x="8454" y="1394"/>
                        <a:pt x="8115" y="1301"/>
                        <a:pt x="7830" y="1193"/>
                      </a:cubicBezTo>
                      <a:cubicBezTo>
                        <a:pt x="7287" y="986"/>
                        <a:pt x="6892" y="793"/>
                        <a:pt x="6978" y="191"/>
                      </a:cubicBezTo>
                      <a:cubicBezTo>
                        <a:pt x="6988" y="125"/>
                        <a:pt x="6998" y="63"/>
                        <a:pt x="700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9" name="Google Shape;2432;p39">
                  <a:extLst>
                    <a:ext uri="{FF2B5EF4-FFF2-40B4-BE49-F238E27FC236}">
                      <a16:creationId xmlns:a16="http://schemas.microsoft.com/office/drawing/2014/main" id="{D8DF8F91-804A-551F-DEA8-F1527B3BA89D}"/>
                    </a:ext>
                  </a:extLst>
                </p:cNvPr>
                <p:cNvSpPr/>
                <p:nvPr/>
              </p:nvSpPr>
              <p:spPr>
                <a:xfrm>
                  <a:off x="6922475" y="3139725"/>
                  <a:ext cx="41600" cy="1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30" extrusionOk="0">
                      <a:moveTo>
                        <a:pt x="832" y="1"/>
                      </a:moveTo>
                      <a:lnTo>
                        <a:pt x="1" y="832"/>
                      </a:lnTo>
                      <a:lnTo>
                        <a:pt x="832" y="1664"/>
                      </a:lnTo>
                      <a:lnTo>
                        <a:pt x="1664" y="832"/>
                      </a:lnTo>
                      <a:lnTo>
                        <a:pt x="832" y="1"/>
                      </a:lnTo>
                      <a:close/>
                      <a:moveTo>
                        <a:pt x="832" y="2085"/>
                      </a:moveTo>
                      <a:lnTo>
                        <a:pt x="1" y="2916"/>
                      </a:lnTo>
                      <a:lnTo>
                        <a:pt x="832" y="3748"/>
                      </a:lnTo>
                      <a:lnTo>
                        <a:pt x="1664" y="2916"/>
                      </a:lnTo>
                      <a:lnTo>
                        <a:pt x="832" y="2085"/>
                      </a:lnTo>
                      <a:close/>
                      <a:moveTo>
                        <a:pt x="832" y="4167"/>
                      </a:moveTo>
                      <a:lnTo>
                        <a:pt x="1" y="4998"/>
                      </a:lnTo>
                      <a:lnTo>
                        <a:pt x="832" y="5830"/>
                      </a:lnTo>
                      <a:lnTo>
                        <a:pt x="1664" y="4998"/>
                      </a:lnTo>
                      <a:lnTo>
                        <a:pt x="832" y="416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30" name="Google Shape;2433;p39">
                  <a:extLst>
                    <a:ext uri="{FF2B5EF4-FFF2-40B4-BE49-F238E27FC236}">
                      <a16:creationId xmlns:a16="http://schemas.microsoft.com/office/drawing/2014/main" id="{11444916-F858-5345-0BCF-B446A50F767D}"/>
                    </a:ext>
                  </a:extLst>
                </p:cNvPr>
                <p:cNvSpPr/>
                <p:nvPr/>
              </p:nvSpPr>
              <p:spPr>
                <a:xfrm>
                  <a:off x="7837925" y="3139725"/>
                  <a:ext cx="93300" cy="1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2" h="5830" extrusionOk="0">
                      <a:moveTo>
                        <a:pt x="833" y="1"/>
                      </a:moveTo>
                      <a:lnTo>
                        <a:pt x="0" y="832"/>
                      </a:lnTo>
                      <a:lnTo>
                        <a:pt x="833" y="1664"/>
                      </a:lnTo>
                      <a:lnTo>
                        <a:pt x="1664" y="832"/>
                      </a:lnTo>
                      <a:lnTo>
                        <a:pt x="833" y="1"/>
                      </a:lnTo>
                      <a:close/>
                      <a:moveTo>
                        <a:pt x="2899" y="2"/>
                      </a:moveTo>
                      <a:lnTo>
                        <a:pt x="2068" y="834"/>
                      </a:lnTo>
                      <a:lnTo>
                        <a:pt x="2899" y="1665"/>
                      </a:lnTo>
                      <a:lnTo>
                        <a:pt x="3731" y="834"/>
                      </a:lnTo>
                      <a:lnTo>
                        <a:pt x="2899" y="2"/>
                      </a:lnTo>
                      <a:close/>
                      <a:moveTo>
                        <a:pt x="833" y="2085"/>
                      </a:moveTo>
                      <a:lnTo>
                        <a:pt x="0" y="2916"/>
                      </a:lnTo>
                      <a:lnTo>
                        <a:pt x="833" y="3748"/>
                      </a:lnTo>
                      <a:lnTo>
                        <a:pt x="1664" y="2916"/>
                      </a:lnTo>
                      <a:lnTo>
                        <a:pt x="833" y="2085"/>
                      </a:lnTo>
                      <a:close/>
                      <a:moveTo>
                        <a:pt x="2899" y="2085"/>
                      </a:moveTo>
                      <a:lnTo>
                        <a:pt x="2068" y="2916"/>
                      </a:lnTo>
                      <a:lnTo>
                        <a:pt x="2899" y="3748"/>
                      </a:lnTo>
                      <a:lnTo>
                        <a:pt x="3731" y="2916"/>
                      </a:lnTo>
                      <a:lnTo>
                        <a:pt x="2899" y="2085"/>
                      </a:lnTo>
                      <a:close/>
                      <a:moveTo>
                        <a:pt x="833" y="4167"/>
                      </a:moveTo>
                      <a:lnTo>
                        <a:pt x="0" y="4998"/>
                      </a:lnTo>
                      <a:lnTo>
                        <a:pt x="833" y="5830"/>
                      </a:lnTo>
                      <a:lnTo>
                        <a:pt x="1664" y="4998"/>
                      </a:lnTo>
                      <a:lnTo>
                        <a:pt x="833" y="4167"/>
                      </a:lnTo>
                      <a:close/>
                      <a:moveTo>
                        <a:pt x="2899" y="4167"/>
                      </a:moveTo>
                      <a:lnTo>
                        <a:pt x="2068" y="4998"/>
                      </a:lnTo>
                      <a:lnTo>
                        <a:pt x="2899" y="5830"/>
                      </a:lnTo>
                      <a:lnTo>
                        <a:pt x="3731" y="4998"/>
                      </a:lnTo>
                      <a:lnTo>
                        <a:pt x="2899" y="416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31" name="Google Shape;2434;p39">
                  <a:extLst>
                    <a:ext uri="{FF2B5EF4-FFF2-40B4-BE49-F238E27FC236}">
                      <a16:creationId xmlns:a16="http://schemas.microsoft.com/office/drawing/2014/main" id="{1C7B566E-F6D7-8A57-6524-6EC7C0BD9B91}"/>
                    </a:ext>
                  </a:extLst>
                </p:cNvPr>
                <p:cNvSpPr/>
                <p:nvPr/>
              </p:nvSpPr>
              <p:spPr>
                <a:xfrm>
                  <a:off x="7026000" y="3167075"/>
                  <a:ext cx="86950" cy="8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3477" extrusionOk="0">
                      <a:moveTo>
                        <a:pt x="1739" y="1"/>
                      </a:moveTo>
                      <a:cubicBezTo>
                        <a:pt x="780" y="1"/>
                        <a:pt x="1" y="779"/>
                        <a:pt x="1" y="1739"/>
                      </a:cubicBezTo>
                      <a:cubicBezTo>
                        <a:pt x="1" y="2699"/>
                        <a:pt x="780" y="3477"/>
                        <a:pt x="1739" y="3477"/>
                      </a:cubicBezTo>
                      <a:cubicBezTo>
                        <a:pt x="2699" y="3477"/>
                        <a:pt x="3477" y="2699"/>
                        <a:pt x="3477" y="1739"/>
                      </a:cubicBezTo>
                      <a:cubicBezTo>
                        <a:pt x="3477" y="779"/>
                        <a:pt x="2699" y="1"/>
                        <a:pt x="173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</p:grpSp>
          <p:grpSp>
            <p:nvGrpSpPr>
              <p:cNvPr id="12" name="Google Shape;2435;p39">
                <a:extLst>
                  <a:ext uri="{FF2B5EF4-FFF2-40B4-BE49-F238E27FC236}">
                    <a16:creationId xmlns:a16="http://schemas.microsoft.com/office/drawing/2014/main" id="{941A7C54-6DF6-D272-26C6-52AE9DD44E13}"/>
                  </a:ext>
                </a:extLst>
              </p:cNvPr>
              <p:cNvGrpSpPr/>
              <p:nvPr/>
            </p:nvGrpSpPr>
            <p:grpSpPr>
              <a:xfrm rot="5400000">
                <a:off x="3955718" y="3316785"/>
                <a:ext cx="2825858" cy="182784"/>
                <a:chOff x="6853950" y="1468025"/>
                <a:chExt cx="1261600" cy="81600"/>
              </a:xfrm>
            </p:grpSpPr>
            <p:sp>
              <p:nvSpPr>
                <p:cNvPr id="13" name="Google Shape;2436;p39">
                  <a:extLst>
                    <a:ext uri="{FF2B5EF4-FFF2-40B4-BE49-F238E27FC236}">
                      <a16:creationId xmlns:a16="http://schemas.microsoft.com/office/drawing/2014/main" id="{F92D057F-654C-1E97-CD98-F33AC6864F46}"/>
                    </a:ext>
                  </a:extLst>
                </p:cNvPr>
                <p:cNvSpPr/>
                <p:nvPr/>
              </p:nvSpPr>
              <p:spPr>
                <a:xfrm>
                  <a:off x="6853950" y="1468025"/>
                  <a:ext cx="1261600" cy="8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64" h="3263" extrusionOk="0">
                      <a:moveTo>
                        <a:pt x="1" y="1"/>
                      </a:moveTo>
                      <a:lnTo>
                        <a:pt x="1" y="3263"/>
                      </a:lnTo>
                      <a:lnTo>
                        <a:pt x="50463" y="3263"/>
                      </a:lnTo>
                      <a:lnTo>
                        <a:pt x="504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14" name="Google Shape;2437;p39">
                  <a:extLst>
                    <a:ext uri="{FF2B5EF4-FFF2-40B4-BE49-F238E27FC236}">
                      <a16:creationId xmlns:a16="http://schemas.microsoft.com/office/drawing/2014/main" id="{4C564AAF-30E3-8FA9-84C3-DF160D368C9E}"/>
                    </a:ext>
                  </a:extLst>
                </p:cNvPr>
                <p:cNvSpPr/>
                <p:nvPr/>
              </p:nvSpPr>
              <p:spPr>
                <a:xfrm>
                  <a:off x="6903275" y="1479450"/>
                  <a:ext cx="359525" cy="5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1" h="2351" extrusionOk="0">
                      <a:moveTo>
                        <a:pt x="0" y="0"/>
                      </a:moveTo>
                      <a:lnTo>
                        <a:pt x="0" y="2350"/>
                      </a:lnTo>
                      <a:lnTo>
                        <a:pt x="14381" y="2350"/>
                      </a:lnTo>
                      <a:lnTo>
                        <a:pt x="14381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15" name="Google Shape;2438;p39">
                  <a:extLst>
                    <a:ext uri="{FF2B5EF4-FFF2-40B4-BE49-F238E27FC236}">
                      <a16:creationId xmlns:a16="http://schemas.microsoft.com/office/drawing/2014/main" id="{D1E2A1C1-E514-E2E6-3000-A437D6FBC904}"/>
                    </a:ext>
                  </a:extLst>
                </p:cNvPr>
                <p:cNvSpPr/>
                <p:nvPr/>
              </p:nvSpPr>
              <p:spPr>
                <a:xfrm>
                  <a:off x="7315925" y="1484700"/>
                  <a:ext cx="124850" cy="4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4" h="1931" extrusionOk="0">
                      <a:moveTo>
                        <a:pt x="1147" y="1"/>
                      </a:moveTo>
                      <a:cubicBezTo>
                        <a:pt x="1146" y="1"/>
                        <a:pt x="1145" y="1"/>
                        <a:pt x="1143" y="1"/>
                      </a:cubicBezTo>
                      <a:cubicBezTo>
                        <a:pt x="855" y="3"/>
                        <a:pt x="526" y="79"/>
                        <a:pt x="310" y="293"/>
                      </a:cubicBezTo>
                      <a:cubicBezTo>
                        <a:pt x="294" y="309"/>
                        <a:pt x="280" y="325"/>
                        <a:pt x="265" y="342"/>
                      </a:cubicBezTo>
                      <a:cubicBezTo>
                        <a:pt x="52" y="595"/>
                        <a:pt x="1" y="1131"/>
                        <a:pt x="138" y="1428"/>
                      </a:cubicBezTo>
                      <a:cubicBezTo>
                        <a:pt x="291" y="1761"/>
                        <a:pt x="758" y="1930"/>
                        <a:pt x="1111" y="1930"/>
                      </a:cubicBezTo>
                      <a:cubicBezTo>
                        <a:pt x="1126" y="1930"/>
                        <a:pt x="1141" y="1930"/>
                        <a:pt x="1155" y="1929"/>
                      </a:cubicBezTo>
                      <a:cubicBezTo>
                        <a:pt x="1571" y="1912"/>
                        <a:pt x="1972" y="1785"/>
                        <a:pt x="2111" y="1346"/>
                      </a:cubicBezTo>
                      <a:cubicBezTo>
                        <a:pt x="2195" y="1085"/>
                        <a:pt x="2214" y="785"/>
                        <a:pt x="2078" y="539"/>
                      </a:cubicBezTo>
                      <a:cubicBezTo>
                        <a:pt x="1867" y="159"/>
                        <a:pt x="1564" y="1"/>
                        <a:pt x="1147" y="1"/>
                      </a:cubicBezTo>
                      <a:close/>
                      <a:moveTo>
                        <a:pt x="3927" y="1"/>
                      </a:moveTo>
                      <a:cubicBezTo>
                        <a:pt x="3926" y="1"/>
                        <a:pt x="3925" y="1"/>
                        <a:pt x="3923" y="1"/>
                      </a:cubicBezTo>
                      <a:cubicBezTo>
                        <a:pt x="3634" y="3"/>
                        <a:pt x="3304" y="79"/>
                        <a:pt x="3089" y="293"/>
                      </a:cubicBezTo>
                      <a:cubicBezTo>
                        <a:pt x="3073" y="309"/>
                        <a:pt x="3058" y="325"/>
                        <a:pt x="3043" y="342"/>
                      </a:cubicBezTo>
                      <a:cubicBezTo>
                        <a:pt x="2831" y="595"/>
                        <a:pt x="2780" y="1131"/>
                        <a:pt x="2917" y="1428"/>
                      </a:cubicBezTo>
                      <a:cubicBezTo>
                        <a:pt x="3071" y="1761"/>
                        <a:pt x="3536" y="1930"/>
                        <a:pt x="3889" y="1930"/>
                      </a:cubicBezTo>
                      <a:cubicBezTo>
                        <a:pt x="3904" y="1930"/>
                        <a:pt x="3919" y="1930"/>
                        <a:pt x="3934" y="1929"/>
                      </a:cubicBezTo>
                      <a:cubicBezTo>
                        <a:pt x="4351" y="1912"/>
                        <a:pt x="4752" y="1785"/>
                        <a:pt x="4891" y="1346"/>
                      </a:cubicBezTo>
                      <a:cubicBezTo>
                        <a:pt x="4973" y="1084"/>
                        <a:pt x="4994" y="785"/>
                        <a:pt x="4858" y="539"/>
                      </a:cubicBezTo>
                      <a:cubicBezTo>
                        <a:pt x="4647" y="159"/>
                        <a:pt x="4344" y="1"/>
                        <a:pt x="392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16" name="Google Shape;2439;p39">
                  <a:extLst>
                    <a:ext uri="{FF2B5EF4-FFF2-40B4-BE49-F238E27FC236}">
                      <a16:creationId xmlns:a16="http://schemas.microsoft.com/office/drawing/2014/main" id="{58E714BF-BE5C-B48D-A124-984A9956FAE4}"/>
                    </a:ext>
                  </a:extLst>
                </p:cNvPr>
                <p:cNvSpPr/>
                <p:nvPr/>
              </p:nvSpPr>
              <p:spPr>
                <a:xfrm>
                  <a:off x="7502925" y="1468025"/>
                  <a:ext cx="70575" cy="8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" h="3263" extrusionOk="0">
                      <a:moveTo>
                        <a:pt x="1" y="1"/>
                      </a:moveTo>
                      <a:lnTo>
                        <a:pt x="1" y="3263"/>
                      </a:lnTo>
                      <a:lnTo>
                        <a:pt x="2822" y="3263"/>
                      </a:lnTo>
                      <a:lnTo>
                        <a:pt x="282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17" name="Google Shape;2440;p39">
                  <a:extLst>
                    <a:ext uri="{FF2B5EF4-FFF2-40B4-BE49-F238E27FC236}">
                      <a16:creationId xmlns:a16="http://schemas.microsoft.com/office/drawing/2014/main" id="{C6FDCF0A-E7EC-2154-5E67-4B4164EAAF57}"/>
                    </a:ext>
                  </a:extLst>
                </p:cNvPr>
                <p:cNvSpPr/>
                <p:nvPr/>
              </p:nvSpPr>
              <p:spPr>
                <a:xfrm>
                  <a:off x="7532875" y="1468025"/>
                  <a:ext cx="10600" cy="8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" h="3263" extrusionOk="0">
                      <a:moveTo>
                        <a:pt x="0" y="1"/>
                      </a:moveTo>
                      <a:lnTo>
                        <a:pt x="0" y="3263"/>
                      </a:lnTo>
                      <a:lnTo>
                        <a:pt x="424" y="3263"/>
                      </a:lnTo>
                      <a:lnTo>
                        <a:pt x="42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18" name="Google Shape;2441;p39">
                  <a:extLst>
                    <a:ext uri="{FF2B5EF4-FFF2-40B4-BE49-F238E27FC236}">
                      <a16:creationId xmlns:a16="http://schemas.microsoft.com/office/drawing/2014/main" id="{64B934F2-FCCC-4487-DB6D-2730D24478B7}"/>
                    </a:ext>
                  </a:extLst>
                </p:cNvPr>
                <p:cNvSpPr/>
                <p:nvPr/>
              </p:nvSpPr>
              <p:spPr>
                <a:xfrm>
                  <a:off x="7606775" y="1468025"/>
                  <a:ext cx="10625" cy="8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" h="3263" extrusionOk="0">
                      <a:moveTo>
                        <a:pt x="1" y="1"/>
                      </a:moveTo>
                      <a:lnTo>
                        <a:pt x="1" y="3263"/>
                      </a:lnTo>
                      <a:lnTo>
                        <a:pt x="424" y="3263"/>
                      </a:lnTo>
                      <a:lnTo>
                        <a:pt x="42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19" name="Google Shape;2442;p39">
                  <a:extLst>
                    <a:ext uri="{FF2B5EF4-FFF2-40B4-BE49-F238E27FC236}">
                      <a16:creationId xmlns:a16="http://schemas.microsoft.com/office/drawing/2014/main" id="{686E1241-E25C-05AA-2EAE-E5950FBAB091}"/>
                    </a:ext>
                  </a:extLst>
                </p:cNvPr>
                <p:cNvSpPr/>
                <p:nvPr/>
              </p:nvSpPr>
              <p:spPr>
                <a:xfrm>
                  <a:off x="8027800" y="1468050"/>
                  <a:ext cx="62450" cy="8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8" h="3263" extrusionOk="0">
                      <a:moveTo>
                        <a:pt x="0" y="1"/>
                      </a:moveTo>
                      <a:lnTo>
                        <a:pt x="0" y="3263"/>
                      </a:lnTo>
                      <a:lnTo>
                        <a:pt x="1480" y="3263"/>
                      </a:lnTo>
                      <a:lnTo>
                        <a:pt x="1480" y="1"/>
                      </a:lnTo>
                      <a:close/>
                      <a:moveTo>
                        <a:pt x="2074" y="1"/>
                      </a:moveTo>
                      <a:lnTo>
                        <a:pt x="2074" y="3263"/>
                      </a:lnTo>
                      <a:lnTo>
                        <a:pt x="2498" y="3263"/>
                      </a:lnTo>
                      <a:lnTo>
                        <a:pt x="249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0" name="Google Shape;2443;p39">
                  <a:extLst>
                    <a:ext uri="{FF2B5EF4-FFF2-40B4-BE49-F238E27FC236}">
                      <a16:creationId xmlns:a16="http://schemas.microsoft.com/office/drawing/2014/main" id="{1DACD811-9B14-1ADD-C9E3-35CC0738945C}"/>
                    </a:ext>
                  </a:extLst>
                </p:cNvPr>
                <p:cNvSpPr/>
                <p:nvPr/>
              </p:nvSpPr>
              <p:spPr>
                <a:xfrm>
                  <a:off x="7656550" y="1498825"/>
                  <a:ext cx="279400" cy="2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76" h="802" extrusionOk="0">
                      <a:moveTo>
                        <a:pt x="31" y="1"/>
                      </a:moveTo>
                      <a:cubicBezTo>
                        <a:pt x="31" y="18"/>
                        <a:pt x="17" y="32"/>
                        <a:pt x="0" y="32"/>
                      </a:cubicBezTo>
                      <a:lnTo>
                        <a:pt x="0" y="771"/>
                      </a:lnTo>
                      <a:cubicBezTo>
                        <a:pt x="17" y="771"/>
                        <a:pt x="31" y="784"/>
                        <a:pt x="31" y="801"/>
                      </a:cubicBezTo>
                      <a:lnTo>
                        <a:pt x="770" y="801"/>
                      </a:lnTo>
                      <a:cubicBezTo>
                        <a:pt x="769" y="784"/>
                        <a:pt x="784" y="771"/>
                        <a:pt x="801" y="771"/>
                      </a:cubicBezTo>
                      <a:lnTo>
                        <a:pt x="801" y="32"/>
                      </a:lnTo>
                      <a:cubicBezTo>
                        <a:pt x="784" y="32"/>
                        <a:pt x="770" y="18"/>
                        <a:pt x="770" y="1"/>
                      </a:cubicBezTo>
                      <a:close/>
                      <a:moveTo>
                        <a:pt x="2106" y="1"/>
                      </a:moveTo>
                      <a:cubicBezTo>
                        <a:pt x="2106" y="18"/>
                        <a:pt x="2092" y="32"/>
                        <a:pt x="2075" y="32"/>
                      </a:cubicBezTo>
                      <a:lnTo>
                        <a:pt x="2075" y="771"/>
                      </a:lnTo>
                      <a:cubicBezTo>
                        <a:pt x="2092" y="771"/>
                        <a:pt x="2106" y="784"/>
                        <a:pt x="2106" y="801"/>
                      </a:cubicBezTo>
                      <a:lnTo>
                        <a:pt x="2845" y="801"/>
                      </a:lnTo>
                      <a:cubicBezTo>
                        <a:pt x="2844" y="784"/>
                        <a:pt x="2859" y="771"/>
                        <a:pt x="2876" y="771"/>
                      </a:cubicBezTo>
                      <a:lnTo>
                        <a:pt x="2876" y="32"/>
                      </a:lnTo>
                      <a:cubicBezTo>
                        <a:pt x="2859" y="32"/>
                        <a:pt x="2845" y="18"/>
                        <a:pt x="2845" y="1"/>
                      </a:cubicBezTo>
                      <a:close/>
                      <a:moveTo>
                        <a:pt x="4181" y="1"/>
                      </a:moveTo>
                      <a:cubicBezTo>
                        <a:pt x="4181" y="18"/>
                        <a:pt x="4167" y="32"/>
                        <a:pt x="4150" y="32"/>
                      </a:cubicBezTo>
                      <a:lnTo>
                        <a:pt x="4150" y="771"/>
                      </a:lnTo>
                      <a:cubicBezTo>
                        <a:pt x="4167" y="771"/>
                        <a:pt x="4181" y="784"/>
                        <a:pt x="4181" y="801"/>
                      </a:cubicBezTo>
                      <a:lnTo>
                        <a:pt x="4920" y="801"/>
                      </a:lnTo>
                      <a:cubicBezTo>
                        <a:pt x="4919" y="784"/>
                        <a:pt x="4934" y="771"/>
                        <a:pt x="4951" y="771"/>
                      </a:cubicBezTo>
                      <a:lnTo>
                        <a:pt x="4951" y="32"/>
                      </a:lnTo>
                      <a:cubicBezTo>
                        <a:pt x="4934" y="32"/>
                        <a:pt x="4920" y="18"/>
                        <a:pt x="4920" y="1"/>
                      </a:cubicBezTo>
                      <a:close/>
                      <a:moveTo>
                        <a:pt x="6255" y="1"/>
                      </a:moveTo>
                      <a:cubicBezTo>
                        <a:pt x="6255" y="18"/>
                        <a:pt x="6241" y="32"/>
                        <a:pt x="6224" y="32"/>
                      </a:cubicBezTo>
                      <a:lnTo>
                        <a:pt x="6224" y="771"/>
                      </a:lnTo>
                      <a:cubicBezTo>
                        <a:pt x="6241" y="771"/>
                        <a:pt x="6255" y="784"/>
                        <a:pt x="6255" y="801"/>
                      </a:cubicBezTo>
                      <a:lnTo>
                        <a:pt x="6994" y="801"/>
                      </a:lnTo>
                      <a:cubicBezTo>
                        <a:pt x="6994" y="784"/>
                        <a:pt x="7009" y="771"/>
                        <a:pt x="7025" y="771"/>
                      </a:cubicBezTo>
                      <a:lnTo>
                        <a:pt x="7025" y="32"/>
                      </a:lnTo>
                      <a:cubicBezTo>
                        <a:pt x="7007" y="32"/>
                        <a:pt x="6994" y="18"/>
                        <a:pt x="6994" y="1"/>
                      </a:cubicBezTo>
                      <a:close/>
                      <a:moveTo>
                        <a:pt x="8330" y="1"/>
                      </a:moveTo>
                      <a:cubicBezTo>
                        <a:pt x="8330" y="18"/>
                        <a:pt x="8316" y="32"/>
                        <a:pt x="8299" y="32"/>
                      </a:cubicBezTo>
                      <a:lnTo>
                        <a:pt x="8299" y="771"/>
                      </a:lnTo>
                      <a:cubicBezTo>
                        <a:pt x="8316" y="771"/>
                        <a:pt x="8330" y="784"/>
                        <a:pt x="8330" y="801"/>
                      </a:cubicBezTo>
                      <a:lnTo>
                        <a:pt x="9069" y="801"/>
                      </a:lnTo>
                      <a:cubicBezTo>
                        <a:pt x="9069" y="784"/>
                        <a:pt x="9084" y="771"/>
                        <a:pt x="9100" y="771"/>
                      </a:cubicBezTo>
                      <a:lnTo>
                        <a:pt x="9100" y="32"/>
                      </a:lnTo>
                      <a:cubicBezTo>
                        <a:pt x="9082" y="32"/>
                        <a:pt x="9069" y="18"/>
                        <a:pt x="9069" y="1"/>
                      </a:cubicBezTo>
                      <a:close/>
                      <a:moveTo>
                        <a:pt x="10405" y="1"/>
                      </a:moveTo>
                      <a:cubicBezTo>
                        <a:pt x="10405" y="18"/>
                        <a:pt x="10391" y="32"/>
                        <a:pt x="10374" y="32"/>
                      </a:cubicBezTo>
                      <a:lnTo>
                        <a:pt x="10374" y="771"/>
                      </a:lnTo>
                      <a:cubicBezTo>
                        <a:pt x="10391" y="771"/>
                        <a:pt x="10405" y="784"/>
                        <a:pt x="10405" y="802"/>
                      </a:cubicBezTo>
                      <a:lnTo>
                        <a:pt x="11144" y="802"/>
                      </a:lnTo>
                      <a:cubicBezTo>
                        <a:pt x="11144" y="784"/>
                        <a:pt x="11159" y="771"/>
                        <a:pt x="11175" y="771"/>
                      </a:cubicBezTo>
                      <a:lnTo>
                        <a:pt x="11175" y="32"/>
                      </a:lnTo>
                      <a:cubicBezTo>
                        <a:pt x="11157" y="32"/>
                        <a:pt x="11144" y="18"/>
                        <a:pt x="11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1" name="Google Shape;2444;p39">
                  <a:extLst>
                    <a:ext uri="{FF2B5EF4-FFF2-40B4-BE49-F238E27FC236}">
                      <a16:creationId xmlns:a16="http://schemas.microsoft.com/office/drawing/2014/main" id="{68679612-E5D2-BF6C-BADC-CCFA8E10ED8D}"/>
                    </a:ext>
                  </a:extLst>
                </p:cNvPr>
                <p:cNvSpPr/>
                <p:nvPr/>
              </p:nvSpPr>
              <p:spPr>
                <a:xfrm>
                  <a:off x="6918025" y="1489900"/>
                  <a:ext cx="330500" cy="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20" h="1514" extrusionOk="0">
                      <a:moveTo>
                        <a:pt x="10399" y="0"/>
                      </a:moveTo>
                      <a:cubicBezTo>
                        <a:pt x="10235" y="0"/>
                        <a:pt x="10071" y="9"/>
                        <a:pt x="9910" y="20"/>
                      </a:cubicBezTo>
                      <a:cubicBezTo>
                        <a:pt x="9752" y="29"/>
                        <a:pt x="9589" y="39"/>
                        <a:pt x="9426" y="39"/>
                      </a:cubicBezTo>
                      <a:cubicBezTo>
                        <a:pt x="9398" y="39"/>
                        <a:pt x="9371" y="38"/>
                        <a:pt x="9343" y="38"/>
                      </a:cubicBezTo>
                      <a:cubicBezTo>
                        <a:pt x="9246" y="36"/>
                        <a:pt x="9150" y="33"/>
                        <a:pt x="9052" y="30"/>
                      </a:cubicBezTo>
                      <a:cubicBezTo>
                        <a:pt x="8892" y="25"/>
                        <a:pt x="8729" y="20"/>
                        <a:pt x="8565" y="20"/>
                      </a:cubicBezTo>
                      <a:cubicBezTo>
                        <a:pt x="8419" y="20"/>
                        <a:pt x="8274" y="24"/>
                        <a:pt x="8128" y="36"/>
                      </a:cubicBezTo>
                      <a:cubicBezTo>
                        <a:pt x="7870" y="55"/>
                        <a:pt x="7602" y="65"/>
                        <a:pt x="7345" y="73"/>
                      </a:cubicBezTo>
                      <a:lnTo>
                        <a:pt x="7228" y="76"/>
                      </a:lnTo>
                      <a:cubicBezTo>
                        <a:pt x="7160" y="78"/>
                        <a:pt x="7093" y="79"/>
                        <a:pt x="7026" y="79"/>
                      </a:cubicBezTo>
                      <a:cubicBezTo>
                        <a:pt x="6789" y="79"/>
                        <a:pt x="6553" y="68"/>
                        <a:pt x="6322" y="57"/>
                      </a:cubicBezTo>
                      <a:cubicBezTo>
                        <a:pt x="6090" y="46"/>
                        <a:pt x="5852" y="33"/>
                        <a:pt x="5610" y="33"/>
                      </a:cubicBezTo>
                      <a:cubicBezTo>
                        <a:pt x="5539" y="33"/>
                        <a:pt x="5467" y="34"/>
                        <a:pt x="5396" y="37"/>
                      </a:cubicBezTo>
                      <a:cubicBezTo>
                        <a:pt x="5138" y="44"/>
                        <a:pt x="4878" y="50"/>
                        <a:pt x="4620" y="54"/>
                      </a:cubicBezTo>
                      <a:cubicBezTo>
                        <a:pt x="4199" y="60"/>
                        <a:pt x="3763" y="69"/>
                        <a:pt x="3335" y="95"/>
                      </a:cubicBezTo>
                      <a:cubicBezTo>
                        <a:pt x="3061" y="110"/>
                        <a:pt x="2788" y="116"/>
                        <a:pt x="2500" y="116"/>
                      </a:cubicBezTo>
                      <a:cubicBezTo>
                        <a:pt x="2246" y="116"/>
                        <a:pt x="1980" y="111"/>
                        <a:pt x="1693" y="104"/>
                      </a:cubicBezTo>
                      <a:cubicBezTo>
                        <a:pt x="1667" y="104"/>
                        <a:pt x="1641" y="103"/>
                        <a:pt x="1614" y="103"/>
                      </a:cubicBezTo>
                      <a:cubicBezTo>
                        <a:pt x="1498" y="103"/>
                        <a:pt x="1375" y="108"/>
                        <a:pt x="1246" y="113"/>
                      </a:cubicBezTo>
                      <a:cubicBezTo>
                        <a:pt x="1115" y="118"/>
                        <a:pt x="983" y="123"/>
                        <a:pt x="854" y="123"/>
                      </a:cubicBezTo>
                      <a:cubicBezTo>
                        <a:pt x="613" y="123"/>
                        <a:pt x="381" y="105"/>
                        <a:pt x="185" y="38"/>
                      </a:cubicBezTo>
                      <a:cubicBezTo>
                        <a:pt x="177" y="35"/>
                        <a:pt x="169" y="33"/>
                        <a:pt x="161" y="33"/>
                      </a:cubicBezTo>
                      <a:cubicBezTo>
                        <a:pt x="132" y="33"/>
                        <a:pt x="105" y="52"/>
                        <a:pt x="96" y="81"/>
                      </a:cubicBezTo>
                      <a:cubicBezTo>
                        <a:pt x="83" y="117"/>
                        <a:pt x="102" y="157"/>
                        <a:pt x="139" y="169"/>
                      </a:cubicBezTo>
                      <a:cubicBezTo>
                        <a:pt x="354" y="244"/>
                        <a:pt x="600" y="262"/>
                        <a:pt x="853" y="262"/>
                      </a:cubicBezTo>
                      <a:cubicBezTo>
                        <a:pt x="985" y="262"/>
                        <a:pt x="1118" y="257"/>
                        <a:pt x="1249" y="253"/>
                      </a:cubicBezTo>
                      <a:cubicBezTo>
                        <a:pt x="1371" y="249"/>
                        <a:pt x="1489" y="244"/>
                        <a:pt x="1599" y="244"/>
                      </a:cubicBezTo>
                      <a:cubicBezTo>
                        <a:pt x="1628" y="244"/>
                        <a:pt x="1657" y="245"/>
                        <a:pt x="1685" y="245"/>
                      </a:cubicBezTo>
                      <a:cubicBezTo>
                        <a:pt x="1964" y="252"/>
                        <a:pt x="2222" y="256"/>
                        <a:pt x="2469" y="256"/>
                      </a:cubicBezTo>
                      <a:cubicBezTo>
                        <a:pt x="2769" y="256"/>
                        <a:pt x="3054" y="250"/>
                        <a:pt x="3340" y="234"/>
                      </a:cubicBezTo>
                      <a:cubicBezTo>
                        <a:pt x="3766" y="208"/>
                        <a:pt x="4201" y="201"/>
                        <a:pt x="4620" y="193"/>
                      </a:cubicBezTo>
                      <a:cubicBezTo>
                        <a:pt x="4880" y="189"/>
                        <a:pt x="5139" y="183"/>
                        <a:pt x="5399" y="176"/>
                      </a:cubicBezTo>
                      <a:cubicBezTo>
                        <a:pt x="5469" y="173"/>
                        <a:pt x="5539" y="172"/>
                        <a:pt x="5609" y="172"/>
                      </a:cubicBezTo>
                      <a:cubicBezTo>
                        <a:pt x="5848" y="172"/>
                        <a:pt x="6083" y="185"/>
                        <a:pt x="6313" y="196"/>
                      </a:cubicBezTo>
                      <a:cubicBezTo>
                        <a:pt x="6543" y="207"/>
                        <a:pt x="6779" y="219"/>
                        <a:pt x="7018" y="219"/>
                      </a:cubicBezTo>
                      <a:cubicBezTo>
                        <a:pt x="7088" y="219"/>
                        <a:pt x="7159" y="218"/>
                        <a:pt x="7230" y="215"/>
                      </a:cubicBezTo>
                      <a:lnTo>
                        <a:pt x="7348" y="212"/>
                      </a:lnTo>
                      <a:cubicBezTo>
                        <a:pt x="7607" y="204"/>
                        <a:pt x="7875" y="194"/>
                        <a:pt x="8138" y="175"/>
                      </a:cubicBezTo>
                      <a:cubicBezTo>
                        <a:pt x="8280" y="163"/>
                        <a:pt x="8423" y="159"/>
                        <a:pt x="8566" y="159"/>
                      </a:cubicBezTo>
                      <a:cubicBezTo>
                        <a:pt x="8728" y="159"/>
                        <a:pt x="8889" y="164"/>
                        <a:pt x="9047" y="169"/>
                      </a:cubicBezTo>
                      <a:cubicBezTo>
                        <a:pt x="9144" y="172"/>
                        <a:pt x="9242" y="176"/>
                        <a:pt x="9340" y="177"/>
                      </a:cubicBezTo>
                      <a:cubicBezTo>
                        <a:pt x="9368" y="178"/>
                        <a:pt x="9396" y="178"/>
                        <a:pt x="9424" y="178"/>
                      </a:cubicBezTo>
                      <a:cubicBezTo>
                        <a:pt x="9591" y="178"/>
                        <a:pt x="9756" y="168"/>
                        <a:pt x="9918" y="159"/>
                      </a:cubicBezTo>
                      <a:cubicBezTo>
                        <a:pt x="10079" y="150"/>
                        <a:pt x="10245" y="139"/>
                        <a:pt x="10409" y="139"/>
                      </a:cubicBezTo>
                      <a:cubicBezTo>
                        <a:pt x="10441" y="139"/>
                        <a:pt x="10472" y="140"/>
                        <a:pt x="10504" y="141"/>
                      </a:cubicBezTo>
                      <a:cubicBezTo>
                        <a:pt x="11389" y="163"/>
                        <a:pt x="12191" y="175"/>
                        <a:pt x="12949" y="175"/>
                      </a:cubicBezTo>
                      <a:cubicBezTo>
                        <a:pt x="13012" y="175"/>
                        <a:pt x="13075" y="175"/>
                        <a:pt x="13138" y="175"/>
                      </a:cubicBezTo>
                      <a:cubicBezTo>
                        <a:pt x="13177" y="175"/>
                        <a:pt x="13208" y="144"/>
                        <a:pt x="13208" y="105"/>
                      </a:cubicBezTo>
                      <a:cubicBezTo>
                        <a:pt x="13208" y="66"/>
                        <a:pt x="13177" y="36"/>
                        <a:pt x="13138" y="36"/>
                      </a:cubicBezTo>
                      <a:cubicBezTo>
                        <a:pt x="13071" y="36"/>
                        <a:pt x="13004" y="36"/>
                        <a:pt x="12936" y="36"/>
                      </a:cubicBezTo>
                      <a:cubicBezTo>
                        <a:pt x="12183" y="36"/>
                        <a:pt x="11386" y="25"/>
                        <a:pt x="10508" y="1"/>
                      </a:cubicBezTo>
                      <a:cubicBezTo>
                        <a:pt x="10472" y="1"/>
                        <a:pt x="10436" y="0"/>
                        <a:pt x="10399" y="0"/>
                      </a:cubicBezTo>
                      <a:close/>
                      <a:moveTo>
                        <a:pt x="10453" y="609"/>
                      </a:moveTo>
                      <a:cubicBezTo>
                        <a:pt x="9931" y="609"/>
                        <a:pt x="9409" y="620"/>
                        <a:pt x="8898" y="631"/>
                      </a:cubicBezTo>
                      <a:cubicBezTo>
                        <a:pt x="8421" y="642"/>
                        <a:pt x="7926" y="652"/>
                        <a:pt x="7442" y="653"/>
                      </a:cubicBezTo>
                      <a:cubicBezTo>
                        <a:pt x="7385" y="653"/>
                        <a:pt x="7328" y="653"/>
                        <a:pt x="7271" y="653"/>
                      </a:cubicBezTo>
                      <a:cubicBezTo>
                        <a:pt x="6669" y="653"/>
                        <a:pt x="6060" y="648"/>
                        <a:pt x="5469" y="642"/>
                      </a:cubicBezTo>
                      <a:cubicBezTo>
                        <a:pt x="4901" y="637"/>
                        <a:pt x="4332" y="631"/>
                        <a:pt x="3764" y="631"/>
                      </a:cubicBezTo>
                      <a:lnTo>
                        <a:pt x="3750" y="631"/>
                      </a:lnTo>
                      <a:cubicBezTo>
                        <a:pt x="2947" y="631"/>
                        <a:pt x="2233" y="662"/>
                        <a:pt x="1565" y="725"/>
                      </a:cubicBezTo>
                      <a:cubicBezTo>
                        <a:pt x="1290" y="751"/>
                        <a:pt x="1032" y="764"/>
                        <a:pt x="782" y="764"/>
                      </a:cubicBezTo>
                      <a:cubicBezTo>
                        <a:pt x="704" y="764"/>
                        <a:pt x="627" y="762"/>
                        <a:pt x="550" y="760"/>
                      </a:cubicBezTo>
                      <a:cubicBezTo>
                        <a:pt x="537" y="760"/>
                        <a:pt x="524" y="759"/>
                        <a:pt x="510" y="759"/>
                      </a:cubicBezTo>
                      <a:cubicBezTo>
                        <a:pt x="476" y="759"/>
                        <a:pt x="441" y="760"/>
                        <a:pt x="406" y="761"/>
                      </a:cubicBezTo>
                      <a:cubicBezTo>
                        <a:pt x="368" y="762"/>
                        <a:pt x="330" y="764"/>
                        <a:pt x="293" y="764"/>
                      </a:cubicBezTo>
                      <a:cubicBezTo>
                        <a:pt x="224" y="764"/>
                        <a:pt x="158" y="759"/>
                        <a:pt x="104" y="738"/>
                      </a:cubicBezTo>
                      <a:cubicBezTo>
                        <a:pt x="96" y="735"/>
                        <a:pt x="88" y="734"/>
                        <a:pt x="80" y="734"/>
                      </a:cubicBezTo>
                      <a:cubicBezTo>
                        <a:pt x="51" y="734"/>
                        <a:pt x="25" y="751"/>
                        <a:pt x="15" y="778"/>
                      </a:cubicBezTo>
                      <a:cubicBezTo>
                        <a:pt x="1" y="814"/>
                        <a:pt x="20" y="855"/>
                        <a:pt x="54" y="868"/>
                      </a:cubicBezTo>
                      <a:cubicBezTo>
                        <a:pt x="129" y="897"/>
                        <a:pt x="212" y="903"/>
                        <a:pt x="297" y="903"/>
                      </a:cubicBezTo>
                      <a:cubicBezTo>
                        <a:pt x="309" y="903"/>
                        <a:pt x="320" y="904"/>
                        <a:pt x="331" y="904"/>
                      </a:cubicBezTo>
                      <a:cubicBezTo>
                        <a:pt x="359" y="904"/>
                        <a:pt x="386" y="903"/>
                        <a:pt x="412" y="902"/>
                      </a:cubicBezTo>
                      <a:cubicBezTo>
                        <a:pt x="447" y="901"/>
                        <a:pt x="481" y="900"/>
                        <a:pt x="513" y="900"/>
                      </a:cubicBezTo>
                      <a:cubicBezTo>
                        <a:pt x="525" y="900"/>
                        <a:pt x="537" y="900"/>
                        <a:pt x="548" y="900"/>
                      </a:cubicBezTo>
                      <a:cubicBezTo>
                        <a:pt x="626" y="902"/>
                        <a:pt x="704" y="904"/>
                        <a:pt x="783" y="904"/>
                      </a:cubicBezTo>
                      <a:cubicBezTo>
                        <a:pt x="1038" y="904"/>
                        <a:pt x="1300" y="891"/>
                        <a:pt x="1580" y="864"/>
                      </a:cubicBezTo>
                      <a:cubicBezTo>
                        <a:pt x="2244" y="802"/>
                        <a:pt x="2953" y="771"/>
                        <a:pt x="3752" y="771"/>
                      </a:cubicBezTo>
                      <a:lnTo>
                        <a:pt x="3766" y="771"/>
                      </a:lnTo>
                      <a:cubicBezTo>
                        <a:pt x="4335" y="771"/>
                        <a:pt x="4901" y="776"/>
                        <a:pt x="5469" y="781"/>
                      </a:cubicBezTo>
                      <a:cubicBezTo>
                        <a:pt x="6068" y="786"/>
                        <a:pt x="6686" y="792"/>
                        <a:pt x="7296" y="792"/>
                      </a:cubicBezTo>
                      <a:cubicBezTo>
                        <a:pt x="7346" y="792"/>
                        <a:pt x="7395" y="792"/>
                        <a:pt x="7444" y="792"/>
                      </a:cubicBezTo>
                      <a:cubicBezTo>
                        <a:pt x="7930" y="791"/>
                        <a:pt x="8426" y="780"/>
                        <a:pt x="8904" y="771"/>
                      </a:cubicBezTo>
                      <a:cubicBezTo>
                        <a:pt x="9414" y="759"/>
                        <a:pt x="9935" y="748"/>
                        <a:pt x="10455" y="748"/>
                      </a:cubicBezTo>
                      <a:cubicBezTo>
                        <a:pt x="10805" y="748"/>
                        <a:pt x="11155" y="753"/>
                        <a:pt x="11502" y="766"/>
                      </a:cubicBezTo>
                      <a:cubicBezTo>
                        <a:pt x="11718" y="775"/>
                        <a:pt x="11891" y="785"/>
                        <a:pt x="12044" y="794"/>
                      </a:cubicBezTo>
                      <a:cubicBezTo>
                        <a:pt x="12262" y="808"/>
                        <a:pt x="12451" y="819"/>
                        <a:pt x="12688" y="819"/>
                      </a:cubicBezTo>
                      <a:cubicBezTo>
                        <a:pt x="12820" y="819"/>
                        <a:pt x="12968" y="816"/>
                        <a:pt x="13144" y="807"/>
                      </a:cubicBezTo>
                      <a:cubicBezTo>
                        <a:pt x="13182" y="804"/>
                        <a:pt x="13212" y="772"/>
                        <a:pt x="13209" y="733"/>
                      </a:cubicBezTo>
                      <a:cubicBezTo>
                        <a:pt x="13207" y="696"/>
                        <a:pt x="13176" y="668"/>
                        <a:pt x="13141" y="668"/>
                      </a:cubicBezTo>
                      <a:cubicBezTo>
                        <a:pt x="13139" y="668"/>
                        <a:pt x="13137" y="668"/>
                        <a:pt x="13135" y="668"/>
                      </a:cubicBezTo>
                      <a:cubicBezTo>
                        <a:pt x="12956" y="677"/>
                        <a:pt x="12809" y="681"/>
                        <a:pt x="12676" y="681"/>
                      </a:cubicBezTo>
                      <a:cubicBezTo>
                        <a:pt x="12452" y="681"/>
                        <a:pt x="12271" y="670"/>
                        <a:pt x="12052" y="655"/>
                      </a:cubicBezTo>
                      <a:cubicBezTo>
                        <a:pt x="11896" y="646"/>
                        <a:pt x="11723" y="636"/>
                        <a:pt x="11504" y="627"/>
                      </a:cubicBezTo>
                      <a:cubicBezTo>
                        <a:pt x="11155" y="614"/>
                        <a:pt x="10804" y="609"/>
                        <a:pt x="10453" y="609"/>
                      </a:cubicBezTo>
                      <a:close/>
                      <a:moveTo>
                        <a:pt x="2895" y="1250"/>
                      </a:moveTo>
                      <a:cubicBezTo>
                        <a:pt x="2860" y="1250"/>
                        <a:pt x="2826" y="1251"/>
                        <a:pt x="2791" y="1252"/>
                      </a:cubicBezTo>
                      <a:cubicBezTo>
                        <a:pt x="1944" y="1275"/>
                        <a:pt x="1172" y="1286"/>
                        <a:pt x="443" y="1286"/>
                      </a:cubicBezTo>
                      <a:cubicBezTo>
                        <a:pt x="348" y="1286"/>
                        <a:pt x="254" y="1285"/>
                        <a:pt x="161" y="1285"/>
                      </a:cubicBezTo>
                      <a:cubicBezTo>
                        <a:pt x="123" y="1285"/>
                        <a:pt x="92" y="1316"/>
                        <a:pt x="92" y="1355"/>
                      </a:cubicBezTo>
                      <a:cubicBezTo>
                        <a:pt x="92" y="1394"/>
                        <a:pt x="123" y="1424"/>
                        <a:pt x="161" y="1424"/>
                      </a:cubicBezTo>
                      <a:cubicBezTo>
                        <a:pt x="229" y="1424"/>
                        <a:pt x="296" y="1424"/>
                        <a:pt x="365" y="1424"/>
                      </a:cubicBezTo>
                      <a:cubicBezTo>
                        <a:pt x="1118" y="1424"/>
                        <a:pt x="1917" y="1413"/>
                        <a:pt x="2795" y="1391"/>
                      </a:cubicBezTo>
                      <a:cubicBezTo>
                        <a:pt x="2829" y="1390"/>
                        <a:pt x="2863" y="1390"/>
                        <a:pt x="2896" y="1390"/>
                      </a:cubicBezTo>
                      <a:cubicBezTo>
                        <a:pt x="3059" y="1390"/>
                        <a:pt x="3223" y="1399"/>
                        <a:pt x="3381" y="1408"/>
                      </a:cubicBezTo>
                      <a:cubicBezTo>
                        <a:pt x="3544" y="1417"/>
                        <a:pt x="3711" y="1428"/>
                        <a:pt x="3879" y="1428"/>
                      </a:cubicBezTo>
                      <a:cubicBezTo>
                        <a:pt x="3905" y="1428"/>
                        <a:pt x="3932" y="1428"/>
                        <a:pt x="3958" y="1427"/>
                      </a:cubicBezTo>
                      <a:cubicBezTo>
                        <a:pt x="4056" y="1426"/>
                        <a:pt x="4154" y="1422"/>
                        <a:pt x="4251" y="1419"/>
                      </a:cubicBezTo>
                      <a:cubicBezTo>
                        <a:pt x="4410" y="1414"/>
                        <a:pt x="4572" y="1409"/>
                        <a:pt x="4734" y="1409"/>
                      </a:cubicBezTo>
                      <a:cubicBezTo>
                        <a:pt x="4876" y="1409"/>
                        <a:pt x="5019" y="1413"/>
                        <a:pt x="5160" y="1424"/>
                      </a:cubicBezTo>
                      <a:cubicBezTo>
                        <a:pt x="5423" y="1444"/>
                        <a:pt x="5690" y="1454"/>
                        <a:pt x="5947" y="1461"/>
                      </a:cubicBezTo>
                      <a:lnTo>
                        <a:pt x="6068" y="1466"/>
                      </a:lnTo>
                      <a:cubicBezTo>
                        <a:pt x="6139" y="1468"/>
                        <a:pt x="6209" y="1469"/>
                        <a:pt x="6279" y="1469"/>
                      </a:cubicBezTo>
                      <a:cubicBezTo>
                        <a:pt x="6519" y="1469"/>
                        <a:pt x="6755" y="1457"/>
                        <a:pt x="6985" y="1445"/>
                      </a:cubicBezTo>
                      <a:cubicBezTo>
                        <a:pt x="7214" y="1435"/>
                        <a:pt x="7450" y="1423"/>
                        <a:pt x="7688" y="1423"/>
                      </a:cubicBezTo>
                      <a:cubicBezTo>
                        <a:pt x="7758" y="1423"/>
                        <a:pt x="7829" y="1424"/>
                        <a:pt x="7899" y="1426"/>
                      </a:cubicBezTo>
                      <a:cubicBezTo>
                        <a:pt x="8159" y="1434"/>
                        <a:pt x="8417" y="1439"/>
                        <a:pt x="8677" y="1443"/>
                      </a:cubicBezTo>
                      <a:cubicBezTo>
                        <a:pt x="9096" y="1451"/>
                        <a:pt x="9533" y="1458"/>
                        <a:pt x="9958" y="1483"/>
                      </a:cubicBezTo>
                      <a:cubicBezTo>
                        <a:pt x="10245" y="1500"/>
                        <a:pt x="10530" y="1506"/>
                        <a:pt x="10830" y="1506"/>
                      </a:cubicBezTo>
                      <a:cubicBezTo>
                        <a:pt x="11077" y="1506"/>
                        <a:pt x="11335" y="1502"/>
                        <a:pt x="11613" y="1496"/>
                      </a:cubicBezTo>
                      <a:cubicBezTo>
                        <a:pt x="11644" y="1495"/>
                        <a:pt x="11675" y="1494"/>
                        <a:pt x="11707" y="1494"/>
                      </a:cubicBezTo>
                      <a:cubicBezTo>
                        <a:pt x="11815" y="1494"/>
                        <a:pt x="11930" y="1499"/>
                        <a:pt x="12049" y="1503"/>
                      </a:cubicBezTo>
                      <a:cubicBezTo>
                        <a:pt x="12182" y="1509"/>
                        <a:pt x="12317" y="1514"/>
                        <a:pt x="12448" y="1514"/>
                      </a:cubicBezTo>
                      <a:cubicBezTo>
                        <a:pt x="12702" y="1513"/>
                        <a:pt x="12948" y="1492"/>
                        <a:pt x="13164" y="1419"/>
                      </a:cubicBezTo>
                      <a:cubicBezTo>
                        <a:pt x="13199" y="1407"/>
                        <a:pt x="13220" y="1367"/>
                        <a:pt x="13207" y="1331"/>
                      </a:cubicBezTo>
                      <a:cubicBezTo>
                        <a:pt x="13197" y="1302"/>
                        <a:pt x="13170" y="1284"/>
                        <a:pt x="13142" y="1284"/>
                      </a:cubicBezTo>
                      <a:cubicBezTo>
                        <a:pt x="13134" y="1284"/>
                        <a:pt x="13126" y="1285"/>
                        <a:pt x="13118" y="1288"/>
                      </a:cubicBezTo>
                      <a:cubicBezTo>
                        <a:pt x="12922" y="1356"/>
                        <a:pt x="12689" y="1373"/>
                        <a:pt x="12448" y="1373"/>
                      </a:cubicBezTo>
                      <a:cubicBezTo>
                        <a:pt x="12319" y="1373"/>
                        <a:pt x="12187" y="1368"/>
                        <a:pt x="12057" y="1363"/>
                      </a:cubicBezTo>
                      <a:cubicBezTo>
                        <a:pt x="11931" y="1358"/>
                        <a:pt x="11811" y="1354"/>
                        <a:pt x="11697" y="1354"/>
                      </a:cubicBezTo>
                      <a:cubicBezTo>
                        <a:pt x="11668" y="1354"/>
                        <a:pt x="11638" y="1354"/>
                        <a:pt x="11610" y="1355"/>
                      </a:cubicBezTo>
                      <a:cubicBezTo>
                        <a:pt x="11326" y="1361"/>
                        <a:pt x="11064" y="1366"/>
                        <a:pt x="10812" y="1366"/>
                      </a:cubicBezTo>
                      <a:cubicBezTo>
                        <a:pt x="10521" y="1366"/>
                        <a:pt x="10245" y="1360"/>
                        <a:pt x="9968" y="1344"/>
                      </a:cubicBezTo>
                      <a:cubicBezTo>
                        <a:pt x="9538" y="1319"/>
                        <a:pt x="9102" y="1311"/>
                        <a:pt x="8680" y="1304"/>
                      </a:cubicBezTo>
                      <a:cubicBezTo>
                        <a:pt x="8422" y="1300"/>
                        <a:pt x="8165" y="1295"/>
                        <a:pt x="7905" y="1287"/>
                      </a:cubicBezTo>
                      <a:cubicBezTo>
                        <a:pt x="7833" y="1285"/>
                        <a:pt x="7761" y="1284"/>
                        <a:pt x="7689" y="1284"/>
                      </a:cubicBezTo>
                      <a:cubicBezTo>
                        <a:pt x="7447" y="1284"/>
                        <a:pt x="7210" y="1296"/>
                        <a:pt x="6979" y="1306"/>
                      </a:cubicBezTo>
                      <a:cubicBezTo>
                        <a:pt x="6748" y="1318"/>
                        <a:pt x="6512" y="1330"/>
                        <a:pt x="6275" y="1330"/>
                      </a:cubicBezTo>
                      <a:cubicBezTo>
                        <a:pt x="6208" y="1330"/>
                        <a:pt x="6141" y="1329"/>
                        <a:pt x="6074" y="1327"/>
                      </a:cubicBezTo>
                      <a:lnTo>
                        <a:pt x="5953" y="1322"/>
                      </a:lnTo>
                      <a:cubicBezTo>
                        <a:pt x="5696" y="1315"/>
                        <a:pt x="5432" y="1305"/>
                        <a:pt x="5171" y="1285"/>
                      </a:cubicBezTo>
                      <a:cubicBezTo>
                        <a:pt x="5026" y="1274"/>
                        <a:pt x="4881" y="1270"/>
                        <a:pt x="4736" y="1270"/>
                      </a:cubicBezTo>
                      <a:cubicBezTo>
                        <a:pt x="4572" y="1270"/>
                        <a:pt x="4408" y="1275"/>
                        <a:pt x="4247" y="1280"/>
                      </a:cubicBezTo>
                      <a:cubicBezTo>
                        <a:pt x="4150" y="1283"/>
                        <a:pt x="4053" y="1285"/>
                        <a:pt x="3956" y="1288"/>
                      </a:cubicBezTo>
                      <a:cubicBezTo>
                        <a:pt x="3930" y="1289"/>
                        <a:pt x="3904" y="1289"/>
                        <a:pt x="3879" y="1289"/>
                      </a:cubicBezTo>
                      <a:cubicBezTo>
                        <a:pt x="3714" y="1289"/>
                        <a:pt x="3548" y="1278"/>
                        <a:pt x="3389" y="1269"/>
                      </a:cubicBezTo>
                      <a:cubicBezTo>
                        <a:pt x="3227" y="1260"/>
                        <a:pt x="3061" y="1250"/>
                        <a:pt x="2895" y="125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</p:grpSp>
        </p:grpSp>
      </p:grpSp>
      <p:pic>
        <p:nvPicPr>
          <p:cNvPr id="2339" name="Picture 2338">
            <a:extLst>
              <a:ext uri="{FF2B5EF4-FFF2-40B4-BE49-F238E27FC236}">
                <a16:creationId xmlns:a16="http://schemas.microsoft.com/office/drawing/2014/main" id="{EC69AF8D-D5B1-BA6B-8A8C-674F2163A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011" y="-298063"/>
            <a:ext cx="4745181" cy="47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8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663;p64">
            <a:extLst>
              <a:ext uri="{FF2B5EF4-FFF2-40B4-BE49-F238E27FC236}">
                <a16:creationId xmlns:a16="http://schemas.microsoft.com/office/drawing/2014/main" id="{FC61E72B-BE74-E665-8657-71DEA15779F4}"/>
              </a:ext>
            </a:extLst>
          </p:cNvPr>
          <p:cNvSpPr txBox="1">
            <a:spLocks/>
          </p:cNvSpPr>
          <p:nvPr/>
        </p:nvSpPr>
        <p:spPr>
          <a:xfrm>
            <a:off x="967621" y="691563"/>
            <a:ext cx="10943772" cy="1798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None/>
            </a:pPr>
            <a:r>
              <a:rPr lang="en-US" sz="2933" b="1" dirty="0" err="1"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Programación</a:t>
            </a:r>
            <a:r>
              <a:rPr lang="en-US" sz="2933" b="1" dirty="0"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 </a:t>
            </a:r>
            <a:r>
              <a:rPr lang="en-US" sz="2933" b="1" dirty="0" err="1"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en</a:t>
            </a:r>
            <a:r>
              <a:rPr lang="en-US" sz="2933" b="1" dirty="0"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 Python:</a:t>
            </a:r>
          </a:p>
          <a:p>
            <a:pPr marL="0" indent="0">
              <a:buNone/>
            </a:pPr>
            <a:r>
              <a:rPr lang="en-US" sz="2667" dirty="0" err="1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Habilidad</a:t>
            </a:r>
            <a:r>
              <a:rPr lang="en-US" sz="2667" dirty="0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 </a:t>
            </a:r>
            <a:r>
              <a:rPr lang="en-US" sz="2667" dirty="0" err="1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común</a:t>
            </a:r>
            <a:r>
              <a:rPr lang="en-US" sz="2667" dirty="0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 y </a:t>
            </a:r>
            <a:r>
              <a:rPr lang="en-US" sz="2667" dirty="0" err="1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transferible</a:t>
            </a:r>
            <a:r>
              <a:rPr lang="en-US" sz="2667" dirty="0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 a </a:t>
            </a:r>
            <a:r>
              <a:rPr lang="en-US" sz="2667" dirty="0" err="1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varias</a:t>
            </a:r>
            <a:r>
              <a:rPr lang="en-US" sz="2667" dirty="0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 </a:t>
            </a:r>
            <a:r>
              <a:rPr lang="en-US" sz="2667" dirty="0" err="1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industrias</a:t>
            </a:r>
            <a:r>
              <a:rPr lang="en-US" sz="2667" dirty="0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.</a:t>
            </a:r>
          </a:p>
          <a:p>
            <a:pPr marL="0" indent="0">
              <a:buNone/>
            </a:pPr>
            <a:r>
              <a:rPr lang="en-US" sz="2667" dirty="0" err="1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En</a:t>
            </a:r>
            <a:r>
              <a:rPr lang="en-US" sz="2667" dirty="0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 </a:t>
            </a:r>
            <a:r>
              <a:rPr lang="en-US" sz="2667" dirty="0" err="1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transformación</a:t>
            </a:r>
            <a:r>
              <a:rPr lang="en-US" sz="2667" dirty="0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 </a:t>
            </a:r>
            <a:r>
              <a:rPr lang="en-US" sz="2667" dirty="0" err="1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por</a:t>
            </a:r>
            <a:r>
              <a:rPr lang="en-US" sz="2667" dirty="0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 </a:t>
            </a:r>
            <a:r>
              <a:rPr lang="en-US" sz="2667" dirty="0" err="1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avances</a:t>
            </a:r>
            <a:r>
              <a:rPr lang="en-US" sz="2667" dirty="0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 de </a:t>
            </a:r>
            <a:r>
              <a:rPr lang="en-US" sz="2667" dirty="0" err="1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Inteligencia</a:t>
            </a:r>
            <a:r>
              <a:rPr lang="en-US" sz="2667" dirty="0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 Artificial.</a:t>
            </a:r>
          </a:p>
        </p:txBody>
      </p:sp>
      <p:sp>
        <p:nvSpPr>
          <p:cNvPr id="3" name="Google Shape;3663;p64">
            <a:extLst>
              <a:ext uri="{FF2B5EF4-FFF2-40B4-BE49-F238E27FC236}">
                <a16:creationId xmlns:a16="http://schemas.microsoft.com/office/drawing/2014/main" id="{6ADCA27E-DF8E-E1F2-6A1E-D4A689CFF956}"/>
              </a:ext>
            </a:extLst>
          </p:cNvPr>
          <p:cNvSpPr txBox="1">
            <a:spLocks/>
          </p:cNvSpPr>
          <p:nvPr/>
        </p:nvSpPr>
        <p:spPr>
          <a:xfrm>
            <a:off x="967621" y="2925003"/>
            <a:ext cx="10730895" cy="1798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None/>
            </a:pPr>
            <a:r>
              <a:rPr lang="en-US" sz="2933" b="1" dirty="0"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Data Storytelling:</a:t>
            </a:r>
          </a:p>
          <a:p>
            <a:pPr marL="0" indent="0">
              <a:buNone/>
            </a:pPr>
            <a:r>
              <a:rPr lang="en-US" sz="2667" dirty="0" err="1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Habilidad</a:t>
            </a:r>
            <a:r>
              <a:rPr lang="en-US" sz="2667" dirty="0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  </a:t>
            </a:r>
            <a:r>
              <a:rPr lang="en-US" sz="2667" dirty="0">
                <a:solidFill>
                  <a:srgbClr val="C00000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poco usual </a:t>
            </a:r>
            <a:r>
              <a:rPr lang="en-US" sz="2667" dirty="0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y </a:t>
            </a:r>
            <a:r>
              <a:rPr lang="en-US" sz="2667" dirty="0" err="1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transferible</a:t>
            </a:r>
            <a:r>
              <a:rPr lang="en-US" sz="2667" dirty="0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 a </a:t>
            </a:r>
            <a:r>
              <a:rPr lang="en-US" sz="2667" dirty="0" err="1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varias</a:t>
            </a:r>
            <a:r>
              <a:rPr lang="en-US" sz="2667" dirty="0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 </a:t>
            </a:r>
            <a:r>
              <a:rPr lang="en-US" sz="2667" dirty="0" err="1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industrias</a:t>
            </a:r>
            <a:r>
              <a:rPr lang="en-US" sz="2667" dirty="0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.</a:t>
            </a:r>
          </a:p>
          <a:p>
            <a:pPr marL="0" indent="0">
              <a:buNone/>
            </a:pPr>
            <a:r>
              <a:rPr lang="en-US" sz="2667" dirty="0" err="1">
                <a:solidFill>
                  <a:srgbClr val="C00000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Indiferente</a:t>
            </a:r>
            <a:r>
              <a:rPr lang="en-US" sz="2667" dirty="0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 a </a:t>
            </a:r>
            <a:r>
              <a:rPr lang="en-US" sz="2667" dirty="0" err="1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avances</a:t>
            </a:r>
            <a:r>
              <a:rPr lang="en-US" sz="2667" dirty="0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 de </a:t>
            </a:r>
            <a:r>
              <a:rPr lang="en-US" sz="2667" dirty="0" err="1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Inteligencia</a:t>
            </a:r>
            <a:r>
              <a:rPr lang="en-US" sz="2667" dirty="0">
                <a:solidFill>
                  <a:schemeClr val="accent4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 Artificial.</a:t>
            </a:r>
            <a:endParaRPr lang="en-US" sz="2933" dirty="0">
              <a:solidFill>
                <a:schemeClr val="accent4">
                  <a:lumMod val="50000"/>
                </a:schemeClr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2" name="Google Shape;3663;p64">
            <a:extLst>
              <a:ext uri="{FF2B5EF4-FFF2-40B4-BE49-F238E27FC236}">
                <a16:creationId xmlns:a16="http://schemas.microsoft.com/office/drawing/2014/main" id="{63EEF758-D597-1B40-F366-657F64F2F957}"/>
              </a:ext>
            </a:extLst>
          </p:cNvPr>
          <p:cNvSpPr txBox="1">
            <a:spLocks/>
          </p:cNvSpPr>
          <p:nvPr/>
        </p:nvSpPr>
        <p:spPr>
          <a:xfrm>
            <a:off x="0" y="5059154"/>
            <a:ext cx="12192000" cy="1798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None/>
            </a:pPr>
            <a:r>
              <a:rPr lang="en-US" sz="3467" b="1" dirty="0"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Python + Data Storytelling = Combo </a:t>
            </a:r>
            <a:r>
              <a:rPr lang="en-US" sz="3467" b="1" dirty="0" err="1"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Ganador</a:t>
            </a:r>
            <a:endParaRPr lang="en-US" sz="3467" dirty="0">
              <a:solidFill>
                <a:schemeClr val="accent4">
                  <a:lumMod val="50000"/>
                </a:schemeClr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321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8" name="Google Shape;4178;p72"/>
          <p:cNvSpPr txBox="1">
            <a:spLocks noGrp="1"/>
          </p:cNvSpPr>
          <p:nvPr>
            <p:ph type="title"/>
          </p:nvPr>
        </p:nvSpPr>
        <p:spPr>
          <a:xfrm>
            <a:off x="960001" y="593367"/>
            <a:ext cx="102812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-ES" dirty="0"/>
              <a:t>Recursos recomendados</a:t>
            </a:r>
            <a:endParaRPr dirty="0"/>
          </a:p>
        </p:txBody>
      </p:sp>
      <p:sp>
        <p:nvSpPr>
          <p:cNvPr id="4179" name="Google Shape;4179;p72"/>
          <p:cNvSpPr txBox="1">
            <a:spLocks noGrp="1"/>
          </p:cNvSpPr>
          <p:nvPr>
            <p:ph type="subTitle" idx="1"/>
          </p:nvPr>
        </p:nvSpPr>
        <p:spPr>
          <a:xfrm>
            <a:off x="960001" y="1888068"/>
            <a:ext cx="10281200" cy="342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Bef>
                <a:spcPts val="1333"/>
              </a:spcBef>
              <a:buNone/>
            </a:pPr>
            <a:r>
              <a:rPr lang="en" sz="2400" b="1" dirty="0"/>
              <a:t>Storytelling</a:t>
            </a:r>
            <a:endParaRPr sz="2400" b="1" dirty="0"/>
          </a:p>
          <a:p>
            <a:pPr marL="609570" indent="-423312"/>
            <a:r>
              <a:rPr lang="es-ES" sz="2400" dirty="0" err="1">
                <a:solidFill>
                  <a:srgbClr val="C00000"/>
                </a:solidFill>
              </a:rPr>
              <a:t>Storyworthy</a:t>
            </a:r>
            <a:r>
              <a:rPr lang="es-ES" sz="2400" dirty="0"/>
              <a:t>, de Matthew </a:t>
            </a:r>
            <a:r>
              <a:rPr lang="es-ES" sz="2400" dirty="0" err="1"/>
              <a:t>Dicks</a:t>
            </a:r>
            <a:endParaRPr lang="es-ES" sz="2400" dirty="0"/>
          </a:p>
          <a:p>
            <a:pPr marL="609570" indent="-423312"/>
            <a:r>
              <a:rPr lang="es-ES" sz="2400" dirty="0" err="1">
                <a:solidFill>
                  <a:srgbClr val="C00000"/>
                </a:solidFill>
              </a:rPr>
              <a:t>Made</a:t>
            </a:r>
            <a:r>
              <a:rPr lang="es-ES" sz="2400" dirty="0">
                <a:solidFill>
                  <a:srgbClr val="C00000"/>
                </a:solidFill>
              </a:rPr>
              <a:t> </a:t>
            </a:r>
            <a:r>
              <a:rPr lang="es-ES" sz="2400" dirty="0" err="1">
                <a:solidFill>
                  <a:srgbClr val="C00000"/>
                </a:solidFill>
              </a:rPr>
              <a:t>to</a:t>
            </a:r>
            <a:r>
              <a:rPr lang="es-ES" sz="2400" dirty="0">
                <a:solidFill>
                  <a:srgbClr val="C00000"/>
                </a:solidFill>
              </a:rPr>
              <a:t> </a:t>
            </a:r>
            <a:r>
              <a:rPr lang="es-ES" sz="2400" dirty="0" err="1">
                <a:solidFill>
                  <a:srgbClr val="C00000"/>
                </a:solidFill>
              </a:rPr>
              <a:t>Stick</a:t>
            </a:r>
            <a:r>
              <a:rPr lang="es-ES" sz="2400" dirty="0"/>
              <a:t>, de Chip Heath y Dan Heath</a:t>
            </a:r>
          </a:p>
          <a:p>
            <a:pPr marL="0" indent="0">
              <a:spcBef>
                <a:spcPts val="1333"/>
              </a:spcBef>
              <a:buNone/>
            </a:pPr>
            <a:endParaRPr lang="en" sz="2400" b="1" dirty="0"/>
          </a:p>
          <a:p>
            <a:pPr marL="0" indent="0">
              <a:spcBef>
                <a:spcPts val="1333"/>
              </a:spcBef>
              <a:buNone/>
            </a:pPr>
            <a:r>
              <a:rPr lang="en" sz="2400" b="1" dirty="0"/>
              <a:t>Data Storytelling</a:t>
            </a:r>
            <a:endParaRPr sz="2400" b="1" dirty="0"/>
          </a:p>
          <a:p>
            <a:pPr marL="609570" indent="-423312"/>
            <a:r>
              <a:rPr lang="es-ES" sz="2400" dirty="0" err="1">
                <a:solidFill>
                  <a:srgbClr val="C00000"/>
                </a:solidFill>
              </a:rPr>
              <a:t>Storytelling</a:t>
            </a:r>
            <a:r>
              <a:rPr lang="es-ES" sz="2400" dirty="0">
                <a:solidFill>
                  <a:srgbClr val="C00000"/>
                </a:solidFill>
              </a:rPr>
              <a:t> </a:t>
            </a:r>
            <a:r>
              <a:rPr lang="es-ES" sz="2400" dirty="0" err="1">
                <a:solidFill>
                  <a:srgbClr val="C00000"/>
                </a:solidFill>
              </a:rPr>
              <a:t>with</a:t>
            </a:r>
            <a:r>
              <a:rPr lang="es-ES" sz="2400" dirty="0">
                <a:solidFill>
                  <a:srgbClr val="C00000"/>
                </a:solidFill>
              </a:rPr>
              <a:t> Data</a:t>
            </a:r>
            <a:r>
              <a:rPr lang="es-ES" sz="2400" dirty="0"/>
              <a:t>, de Cole </a:t>
            </a:r>
            <a:r>
              <a:rPr lang="es-ES" sz="2400" dirty="0" err="1"/>
              <a:t>Nussbaumer</a:t>
            </a:r>
            <a:r>
              <a:rPr lang="es-ES" sz="2400" dirty="0"/>
              <a:t> </a:t>
            </a:r>
            <a:r>
              <a:rPr lang="es-ES" sz="2400" dirty="0" err="1"/>
              <a:t>Knaflic</a:t>
            </a:r>
            <a:endParaRPr lang="es-ES" sz="2400" dirty="0"/>
          </a:p>
          <a:p>
            <a:pPr marL="609570" indent="-423312"/>
            <a:r>
              <a:rPr lang="en-US" sz="2400" dirty="0">
                <a:solidFill>
                  <a:srgbClr val="C00000"/>
                </a:solidFill>
              </a:rPr>
              <a:t>Data Visualization &amp; Storytelling</a:t>
            </a:r>
            <a:r>
              <a:rPr lang="en-US" sz="2400" dirty="0"/>
              <a:t>, de Jose </a:t>
            </a:r>
            <a:r>
              <a:rPr lang="en-US" sz="2400" dirty="0" err="1"/>
              <a:t>Berengueres</a:t>
            </a:r>
            <a:r>
              <a:rPr lang="en-US" sz="2400" dirty="0"/>
              <a:t> y  Marybeth </a:t>
            </a:r>
            <a:r>
              <a:rPr lang="en-US" sz="2400" dirty="0" err="1"/>
              <a:t>Sandell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062113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819AA0A1-4E1B-CAE0-1A7F-BC0C04D67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B77C301D-BB68-0318-841A-62D09ECF77A3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880BB986-F8CC-0389-EF9B-A44FDCAAD05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1C9183BD-B5C5-F7C4-DB6E-7D932FCCF261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Sherlock&quot; Holmes: BBC kündigt neue Staffel und Special an - DER SPIEGEL">
            <a:extLst>
              <a:ext uri="{FF2B5EF4-FFF2-40B4-BE49-F238E27FC236}">
                <a16:creationId xmlns:a16="http://schemas.microsoft.com/office/drawing/2014/main" id="{6F7A9B4C-6D81-4250-D8C8-665D42988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247" y="1406486"/>
            <a:ext cx="8798805" cy="494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86;p13">
            <a:extLst>
              <a:ext uri="{FF2B5EF4-FFF2-40B4-BE49-F238E27FC236}">
                <a16:creationId xmlns:a16="http://schemas.microsoft.com/office/drawing/2014/main" id="{3B676923-BC24-3338-55BB-4E3CC6FFC2CE}"/>
              </a:ext>
            </a:extLst>
          </p:cNvPr>
          <p:cNvSpPr txBox="1"/>
          <p:nvPr/>
        </p:nvSpPr>
        <p:spPr>
          <a:xfrm>
            <a:off x="2087247" y="5783297"/>
            <a:ext cx="2367135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</a:t>
            </a:r>
            <a:r>
              <a:rPr lang="es-CL" sz="3000" dirty="0" err="1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Science</a:t>
            </a:r>
            <a:endParaRPr sz="3000" dirty="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86;p13">
            <a:extLst>
              <a:ext uri="{FF2B5EF4-FFF2-40B4-BE49-F238E27FC236}">
                <a16:creationId xmlns:a16="http://schemas.microsoft.com/office/drawing/2014/main" id="{8815CB72-56F1-AC2D-C190-F21E9F46D6A0}"/>
              </a:ext>
            </a:extLst>
          </p:cNvPr>
          <p:cNvSpPr txBox="1"/>
          <p:nvPr/>
        </p:nvSpPr>
        <p:spPr>
          <a:xfrm>
            <a:off x="7737620" y="5801857"/>
            <a:ext cx="3142382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</a:t>
            </a:r>
            <a:r>
              <a:rPr lang="es-CL" sz="3000" dirty="0" err="1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Storytelling</a:t>
            </a:r>
            <a:endParaRPr sz="3000" dirty="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" name="Google Shape;86;p13">
            <a:extLst>
              <a:ext uri="{FF2B5EF4-FFF2-40B4-BE49-F238E27FC236}">
                <a16:creationId xmlns:a16="http://schemas.microsoft.com/office/drawing/2014/main" id="{F4FF06C1-44B0-D54D-C972-21A5BA3CBB49}"/>
              </a:ext>
            </a:extLst>
          </p:cNvPr>
          <p:cNvSpPr txBox="1"/>
          <p:nvPr/>
        </p:nvSpPr>
        <p:spPr>
          <a:xfrm>
            <a:off x="801550" y="348894"/>
            <a:ext cx="11370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¿Data </a:t>
            </a:r>
            <a:r>
              <a:rPr lang="es-ES" sz="4800" dirty="0" err="1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Science</a:t>
            </a:r>
            <a:r>
              <a:rPr lang="es-ES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 o Data </a:t>
            </a:r>
            <a:r>
              <a:rPr lang="es-ES" sz="4800" dirty="0" err="1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Storytelling</a:t>
            </a:r>
            <a:r>
              <a:rPr lang="es-ES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?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884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1FA3CD17-C249-ABCA-77FF-D6580BA13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4EC8E781-5782-B1F0-6785-6E5387920015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34C82A2B-3ED2-9FBA-3A58-3124CF56512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7D04DA98-6598-79E2-07DA-DD54C4E00C6D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86;p13">
            <a:extLst>
              <a:ext uri="{FF2B5EF4-FFF2-40B4-BE49-F238E27FC236}">
                <a16:creationId xmlns:a16="http://schemas.microsoft.com/office/drawing/2014/main" id="{43112B39-2467-51D6-A5FE-FFB611215F4C}"/>
              </a:ext>
            </a:extLst>
          </p:cNvPr>
          <p:cNvSpPr txBox="1"/>
          <p:nvPr/>
        </p:nvSpPr>
        <p:spPr>
          <a:xfrm>
            <a:off x="1045390" y="467552"/>
            <a:ext cx="11370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Recordamos historias, no datos.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" name="Google Shape;87;p13">
            <a:extLst>
              <a:ext uri="{FF2B5EF4-FFF2-40B4-BE49-F238E27FC236}">
                <a16:creationId xmlns:a16="http://schemas.microsoft.com/office/drawing/2014/main" id="{FBD42554-0858-84E6-9BCF-B0A612CE34F7}"/>
              </a:ext>
            </a:extLst>
          </p:cNvPr>
          <p:cNvSpPr txBox="1"/>
          <p:nvPr/>
        </p:nvSpPr>
        <p:spPr>
          <a:xfrm>
            <a:off x="2164478" y="1618150"/>
            <a:ext cx="897453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rgbClr val="49C9B5"/>
              </a:buClr>
            </a:pPr>
            <a:r>
              <a:rPr lang="es-CL" sz="2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¿CUÁL ES LA FORMULA DE LA INTEGRAL POR PARTES?</a:t>
            </a:r>
            <a:endParaRPr sz="28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22E4699C-E5A1-C571-82C4-4C32C93E5C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96" t="7425"/>
          <a:stretch/>
        </p:blipFill>
        <p:spPr>
          <a:xfrm>
            <a:off x="2445175" y="2241439"/>
            <a:ext cx="8413139" cy="384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7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4012DC31-B8A8-297A-EC8E-D1C2B760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21CDE28E-768A-D6A9-0682-F56E5DD8589D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196D3974-540E-3EF0-6ED8-59C988C662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0A63FE3A-F59F-E324-8C0E-17C6F69D94AB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6FC7A-8538-3E98-EA4D-DECB2E5CD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550" y="61394"/>
            <a:ext cx="3558634" cy="3544399"/>
          </a:xfrm>
          <a:prstGeom prst="rect">
            <a:avLst/>
          </a:prstGeom>
        </p:spPr>
      </p:pic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2AA9C02F-6A82-C3BA-4C99-163BD872279C}"/>
              </a:ext>
            </a:extLst>
          </p:cNvPr>
          <p:cNvSpPr txBox="1"/>
          <p:nvPr/>
        </p:nvSpPr>
        <p:spPr>
          <a:xfrm>
            <a:off x="2108640" y="3429000"/>
            <a:ext cx="797472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LAS HISTORIAS SON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EL LENGUAJE NATURAL DE LA MENTE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PARA APRENDER, EMOCIONARSE Y APRENDER</a:t>
            </a:r>
            <a:endParaRPr sz="2800" dirty="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6" name="Google Shape;86;p13">
            <a:extLst>
              <a:ext uri="{FF2B5EF4-FFF2-40B4-BE49-F238E27FC236}">
                <a16:creationId xmlns:a16="http://schemas.microsoft.com/office/drawing/2014/main" id="{5C7BEE11-5FF4-5DA6-4F2D-AEABD353D0A8}"/>
              </a:ext>
            </a:extLst>
          </p:cNvPr>
          <p:cNvSpPr txBox="1"/>
          <p:nvPr/>
        </p:nvSpPr>
        <p:spPr>
          <a:xfrm>
            <a:off x="801550" y="5668172"/>
            <a:ext cx="11370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TUS PRESENTACIÓN PUEDEN SER </a:t>
            </a:r>
            <a:r>
              <a:rPr lang="es-CL" sz="60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10 </a:t>
            </a:r>
            <a:r>
              <a:rPr lang="es-CL" sz="2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VECES MEJOR</a:t>
            </a:r>
            <a:endParaRPr sz="2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58106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DF2459B9-EFEA-6B9C-E7F1-33E2FF543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3EFA7379-83A3-C4E3-B035-E710BCEBA0D6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5BA65A5D-6388-50E9-9F96-CF328F7490B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22CAA97F-23E1-55DD-1A25-74F7590F49D3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9C12D770-77EA-BCB1-7D28-1DE73503EED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94D1A22C-161A-4637-6B6E-412C8306F6D6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E6DF72FC-D3DC-C04E-E5FF-3A65B0502721}"/>
              </a:ext>
            </a:extLst>
          </p:cNvPr>
          <p:cNvSpPr txBox="1"/>
          <p:nvPr/>
        </p:nvSpPr>
        <p:spPr>
          <a:xfrm>
            <a:off x="862300" y="3843074"/>
            <a:ext cx="11370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PREPARANDO EL PLATO</a:t>
            </a:r>
            <a:endParaRPr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" name="Google Shape;87;p13">
            <a:extLst>
              <a:ext uri="{FF2B5EF4-FFF2-40B4-BE49-F238E27FC236}">
                <a16:creationId xmlns:a16="http://schemas.microsoft.com/office/drawing/2014/main" id="{30B568DB-708A-7169-53D5-8D584024E898}"/>
              </a:ext>
            </a:extLst>
          </p:cNvPr>
          <p:cNvSpPr txBox="1"/>
          <p:nvPr/>
        </p:nvSpPr>
        <p:spPr>
          <a:xfrm>
            <a:off x="821800" y="4421182"/>
            <a:ext cx="114107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5 CONSEJOS BÁSICOS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50" name="Picture 2" descr="Cómo se prepara un plato saludable? | Numar">
            <a:extLst>
              <a:ext uri="{FF2B5EF4-FFF2-40B4-BE49-F238E27FC236}">
                <a16:creationId xmlns:a16="http://schemas.microsoft.com/office/drawing/2014/main" id="{5E593C33-49C3-2F91-9C72-DDE00BC59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389" y="1369971"/>
            <a:ext cx="3033522" cy="202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230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42A3C015-CDB0-4D0A-52D6-C16D3DB37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7D2F4644-2F0B-271D-3529-E8497D384A68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BB9A8842-8D93-5B8A-0C8B-F3805EB8664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B8F82A7A-2EB5-8695-510E-AC52F2FDE74D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8B88BE6B-1CC4-56C8-A1AD-E55A457AB2F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17DC303C-4B4E-E9C4-C0A4-7D475064E9D7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DCCF68ED-B78E-698A-7914-8CAC4811E419}"/>
              </a:ext>
            </a:extLst>
          </p:cNvPr>
          <p:cNvSpPr txBox="1"/>
          <p:nvPr/>
        </p:nvSpPr>
        <p:spPr>
          <a:xfrm>
            <a:off x="781300" y="3142867"/>
            <a:ext cx="11370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DEFINE SLIDES SEGÚN </a:t>
            </a:r>
            <a:r>
              <a:rPr lang="es-CL" sz="60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TIEMPO</a:t>
            </a:r>
            <a:endParaRPr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8ED72270-3334-C2C1-145E-AD49505C1964}"/>
              </a:ext>
            </a:extLst>
          </p:cNvPr>
          <p:cNvSpPr txBox="1"/>
          <p:nvPr/>
        </p:nvSpPr>
        <p:spPr>
          <a:xfrm>
            <a:off x="821800" y="275550"/>
            <a:ext cx="113702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#1</a:t>
            </a:r>
            <a:endParaRPr sz="32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6ED99A85-F35F-8C2E-1364-4C286148CCEE}"/>
              </a:ext>
            </a:extLst>
          </p:cNvPr>
          <p:cNvSpPr txBox="1"/>
          <p:nvPr/>
        </p:nvSpPr>
        <p:spPr>
          <a:xfrm>
            <a:off x="2479040" y="4867531"/>
            <a:ext cx="79747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NÚMERO DE MINUTOS = NÚMERO DE SLIDES</a:t>
            </a:r>
            <a:endParaRPr sz="2800" dirty="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7384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11F2D85D-F881-2461-4E91-1C19366A4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6645C428-4A3C-6994-86AE-00F313274DC6}"/>
              </a:ext>
            </a:extLst>
          </p:cNvPr>
          <p:cNvSpPr txBox="1"/>
          <p:nvPr/>
        </p:nvSpPr>
        <p:spPr>
          <a:xfrm rot="-5400000">
            <a:off x="-421509" y="975894"/>
            <a:ext cx="148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STORYTELLING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A8877373-BA0F-F1A7-A689-013781F4CA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6083650"/>
            <a:ext cx="565050" cy="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D36F7E83-0A45-8870-A8CA-BD76C198FC6F}"/>
              </a:ext>
            </a:extLst>
          </p:cNvPr>
          <p:cNvSpPr/>
          <p:nvPr/>
        </p:nvSpPr>
        <p:spPr>
          <a:xfrm>
            <a:off x="781300" y="275550"/>
            <a:ext cx="40500" cy="6306900"/>
          </a:xfrm>
          <a:prstGeom prst="rect">
            <a:avLst/>
          </a:prstGeom>
          <a:solidFill>
            <a:srgbClr val="4AC9B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>
            <a:extLst>
              <a:ext uri="{FF2B5EF4-FFF2-40B4-BE49-F238E27FC236}">
                <a16:creationId xmlns:a16="http://schemas.microsoft.com/office/drawing/2014/main" id="{8CC81FF9-C0CC-1D0F-F6F7-812C6386802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500" y="5036875"/>
            <a:ext cx="1628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36686AD9-8761-8625-0656-77A8AAF4BCA0}"/>
              </a:ext>
            </a:extLst>
          </p:cNvPr>
          <p:cNvSpPr txBox="1"/>
          <p:nvPr/>
        </p:nvSpPr>
        <p:spPr>
          <a:xfrm>
            <a:off x="10755094" y="4698181"/>
            <a:ext cx="12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Ir a donar:</a:t>
            </a:r>
            <a:endParaRPr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81D52C46-EF3E-38B7-2ADA-839038F3F5F2}"/>
              </a:ext>
            </a:extLst>
          </p:cNvPr>
          <p:cNvSpPr txBox="1"/>
          <p:nvPr/>
        </p:nvSpPr>
        <p:spPr>
          <a:xfrm>
            <a:off x="781300" y="3142867"/>
            <a:ext cx="11370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CONSIDERA TU </a:t>
            </a:r>
            <a:r>
              <a:rPr lang="es-CL" sz="4800" dirty="0">
                <a:solidFill>
                  <a:srgbClr val="4AC9B4"/>
                </a:solidFill>
                <a:latin typeface="Oswald Medium"/>
                <a:ea typeface="Oswald Medium"/>
                <a:cs typeface="Oswald Medium"/>
                <a:sym typeface="Oswald Medium"/>
              </a:rPr>
              <a:t>AUDIENCIA</a:t>
            </a:r>
            <a:endParaRPr sz="4800" dirty="0">
              <a:solidFill>
                <a:srgbClr val="4AC9B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380CF6E9-4E88-56C5-625F-0293944E4282}"/>
              </a:ext>
            </a:extLst>
          </p:cNvPr>
          <p:cNvSpPr txBox="1"/>
          <p:nvPr/>
        </p:nvSpPr>
        <p:spPr>
          <a:xfrm>
            <a:off x="821800" y="275550"/>
            <a:ext cx="113702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#2</a:t>
            </a:r>
            <a:endParaRPr sz="32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30D22E58-EC43-8283-18F1-0E238CCA7DB6}"/>
              </a:ext>
            </a:extLst>
          </p:cNvPr>
          <p:cNvSpPr txBox="1"/>
          <p:nvPr/>
        </p:nvSpPr>
        <p:spPr>
          <a:xfrm>
            <a:off x="2479040" y="4867531"/>
            <a:ext cx="79747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IDENTIFICA QUIÉN TOMARA LA DECISIÓN</a:t>
            </a:r>
            <a:endParaRPr sz="2800" dirty="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4246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888</Words>
  <Application>Microsoft Macintosh PowerPoint</Application>
  <PresentationFormat>Widescreen</PresentationFormat>
  <Paragraphs>200</Paragraphs>
  <Slides>35</Slides>
  <Notes>35</Notes>
  <HiddenSlides>3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Oswald Medium</vt:lpstr>
      <vt:lpstr>Arial</vt:lpstr>
      <vt:lpstr>Calibri</vt:lpstr>
      <vt:lpstr>Oswald</vt:lpstr>
      <vt:lpstr>Nunito Light</vt:lpstr>
      <vt:lpstr>Courier New</vt:lpstr>
      <vt:lpstr>Hepta Slab Medium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Storytelling  o  Narrativa de Datos</vt:lpstr>
      <vt:lpstr>PowerPoint Presentation</vt:lpstr>
      <vt:lpstr>Data Storytelling  o  Narrativa de Datos</vt:lpstr>
      <vt:lpstr>PowerPoint Presentation</vt:lpstr>
      <vt:lpstr>Recursos recomendados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Sebastian Flores</cp:lastModifiedBy>
  <cp:revision>80</cp:revision>
  <dcterms:modified xsi:type="dcterms:W3CDTF">2024-02-09T11:20:27Z</dcterms:modified>
</cp:coreProperties>
</file>